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7" r:id="rId5"/>
    <p:sldId id="280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329" r:id="rId48"/>
    <p:sldId id="330" r:id="rId49"/>
    <p:sldId id="331" r:id="rId50"/>
    <p:sldId id="332" r:id="rId51"/>
    <p:sldId id="333" r:id="rId52"/>
    <p:sldId id="334" r:id="rId53"/>
    <p:sldId id="335" r:id="rId54"/>
    <p:sldId id="336" r:id="rId55"/>
    <p:sldId id="337" r:id="rId56"/>
    <p:sldId id="338" r:id="rId57"/>
    <p:sldId id="339" r:id="rId58"/>
    <p:sldId id="340" r:id="rId59"/>
    <p:sldId id="341" r:id="rId60"/>
    <p:sldId id="342" r:id="rId61"/>
    <p:sldId id="343" r:id="rId62"/>
    <p:sldId id="344" r:id="rId63"/>
    <p:sldId id="345" r:id="rId64"/>
    <p:sldId id="346" r:id="rId65"/>
    <p:sldId id="347" r:id="rId66"/>
    <p:sldId id="348" r:id="rId67"/>
    <p:sldId id="349" r:id="rId68"/>
    <p:sldId id="350" r:id="rId69"/>
    <p:sldId id="351" r:id="rId70"/>
    <p:sldId id="352" r:id="rId71"/>
    <p:sldId id="353" r:id="rId72"/>
    <p:sldId id="354" r:id="rId73"/>
    <p:sldId id="355" r:id="rId74"/>
    <p:sldId id="356" r:id="rId75"/>
    <p:sldId id="357" r:id="rId76"/>
    <p:sldId id="358" r:id="rId77"/>
    <p:sldId id="359" r:id="rId78"/>
    <p:sldId id="360" r:id="rId79"/>
    <p:sldId id="361" r:id="rId80"/>
    <p:sldId id="362" r:id="rId81"/>
    <p:sldId id="363" r:id="rId82"/>
    <p:sldId id="364" r:id="rId83"/>
    <p:sldId id="365" r:id="rId84"/>
    <p:sldId id="366" r:id="rId85"/>
    <p:sldId id="367" r:id="rId86"/>
    <p:sldId id="368" r:id="rId87"/>
    <p:sldId id="369" r:id="rId88"/>
    <p:sldId id="370" r:id="rId89"/>
    <p:sldId id="371" r:id="rId90"/>
    <p:sldId id="372" r:id="rId91"/>
    <p:sldId id="373" r:id="rId92"/>
    <p:sldId id="374" r:id="rId93"/>
    <p:sldId id="375" r:id="rId94"/>
    <p:sldId id="376" r:id="rId95"/>
    <p:sldId id="377" r:id="rId96"/>
    <p:sldId id="378" r:id="rId97"/>
    <p:sldId id="379" r:id="rId98"/>
    <p:sldId id="380" r:id="rId99"/>
    <p:sldId id="381" r:id="rId100"/>
    <p:sldId id="382" r:id="rId101"/>
    <p:sldId id="383" r:id="rId102"/>
    <p:sldId id="384" r:id="rId103"/>
    <p:sldId id="385" r:id="rId104"/>
    <p:sldId id="386" r:id="rId105"/>
    <p:sldId id="387" r:id="rId106"/>
    <p:sldId id="388" r:id="rId107"/>
    <p:sldId id="389" r:id="rId108"/>
    <p:sldId id="390" r:id="rId109"/>
    <p:sldId id="391" r:id="rId110"/>
    <p:sldId id="392" r:id="rId111"/>
    <p:sldId id="393" r:id="rId112"/>
    <p:sldId id="394" r:id="rId113"/>
    <p:sldId id="395" r:id="rId114"/>
    <p:sldId id="396" r:id="rId115"/>
    <p:sldId id="397" r:id="rId116"/>
    <p:sldId id="398" r:id="rId117"/>
    <p:sldId id="399" r:id="rId118"/>
    <p:sldId id="400" r:id="rId119"/>
    <p:sldId id="401" r:id="rId120"/>
    <p:sldId id="402" r:id="rId121"/>
    <p:sldId id="403" r:id="rId122"/>
    <p:sldId id="404" r:id="rId123"/>
    <p:sldId id="405" r:id="rId124"/>
    <p:sldId id="279" r:id="rId125"/>
  </p:sldIdLst>
  <p:sldSz cx="17556163" cy="9875838"/>
  <p:notesSz cx="6858000" cy="9144000"/>
  <p:defaultTextStyle>
    <a:defPPr>
      <a:defRPr lang="en-US"/>
    </a:defPPr>
    <a:lvl1pPr marL="0" algn="l" defTabSz="1688074" rtl="0" eaLnBrk="1" latinLnBrk="0" hangingPunct="1">
      <a:defRPr sz="3323" kern="1200">
        <a:solidFill>
          <a:schemeClr val="tx1"/>
        </a:solidFill>
        <a:latin typeface="+mn-lt"/>
        <a:ea typeface="+mn-ea"/>
        <a:cs typeface="+mn-cs"/>
      </a:defRPr>
    </a:lvl1pPr>
    <a:lvl2pPr marL="844037" algn="l" defTabSz="1688074" rtl="0" eaLnBrk="1" latinLnBrk="0" hangingPunct="1">
      <a:defRPr sz="3323" kern="1200">
        <a:solidFill>
          <a:schemeClr val="tx1"/>
        </a:solidFill>
        <a:latin typeface="+mn-lt"/>
        <a:ea typeface="+mn-ea"/>
        <a:cs typeface="+mn-cs"/>
      </a:defRPr>
    </a:lvl2pPr>
    <a:lvl3pPr marL="1688074" algn="l" defTabSz="1688074" rtl="0" eaLnBrk="1" latinLnBrk="0" hangingPunct="1">
      <a:defRPr sz="3323" kern="1200">
        <a:solidFill>
          <a:schemeClr val="tx1"/>
        </a:solidFill>
        <a:latin typeface="+mn-lt"/>
        <a:ea typeface="+mn-ea"/>
        <a:cs typeface="+mn-cs"/>
      </a:defRPr>
    </a:lvl3pPr>
    <a:lvl4pPr marL="2532111" algn="l" defTabSz="1688074" rtl="0" eaLnBrk="1" latinLnBrk="0" hangingPunct="1">
      <a:defRPr sz="3323" kern="1200">
        <a:solidFill>
          <a:schemeClr val="tx1"/>
        </a:solidFill>
        <a:latin typeface="+mn-lt"/>
        <a:ea typeface="+mn-ea"/>
        <a:cs typeface="+mn-cs"/>
      </a:defRPr>
    </a:lvl4pPr>
    <a:lvl5pPr marL="3376148" algn="l" defTabSz="1688074" rtl="0" eaLnBrk="1" latinLnBrk="0" hangingPunct="1">
      <a:defRPr sz="3323" kern="1200">
        <a:solidFill>
          <a:schemeClr val="tx1"/>
        </a:solidFill>
        <a:latin typeface="+mn-lt"/>
        <a:ea typeface="+mn-ea"/>
        <a:cs typeface="+mn-cs"/>
      </a:defRPr>
    </a:lvl5pPr>
    <a:lvl6pPr marL="4220185" algn="l" defTabSz="1688074" rtl="0" eaLnBrk="1" latinLnBrk="0" hangingPunct="1">
      <a:defRPr sz="3323" kern="1200">
        <a:solidFill>
          <a:schemeClr val="tx1"/>
        </a:solidFill>
        <a:latin typeface="+mn-lt"/>
        <a:ea typeface="+mn-ea"/>
        <a:cs typeface="+mn-cs"/>
      </a:defRPr>
    </a:lvl6pPr>
    <a:lvl7pPr marL="5064222" algn="l" defTabSz="1688074" rtl="0" eaLnBrk="1" latinLnBrk="0" hangingPunct="1">
      <a:defRPr sz="3323" kern="1200">
        <a:solidFill>
          <a:schemeClr val="tx1"/>
        </a:solidFill>
        <a:latin typeface="+mn-lt"/>
        <a:ea typeface="+mn-ea"/>
        <a:cs typeface="+mn-cs"/>
      </a:defRPr>
    </a:lvl7pPr>
    <a:lvl8pPr marL="5908258" algn="l" defTabSz="1688074" rtl="0" eaLnBrk="1" latinLnBrk="0" hangingPunct="1">
      <a:defRPr sz="3323" kern="1200">
        <a:solidFill>
          <a:schemeClr val="tx1"/>
        </a:solidFill>
        <a:latin typeface="+mn-lt"/>
        <a:ea typeface="+mn-ea"/>
        <a:cs typeface="+mn-cs"/>
      </a:defRPr>
    </a:lvl8pPr>
    <a:lvl9pPr marL="6752295" algn="l" defTabSz="1688074" rtl="0" eaLnBrk="1" latinLnBrk="0" hangingPunct="1">
      <a:defRPr sz="332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1" userDrawn="1">
          <p15:clr>
            <a:srgbClr val="A4A3A4"/>
          </p15:clr>
        </p15:guide>
        <p15:guide id="2" pos="55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081D0"/>
    <a:srgbClr val="6F4D2B"/>
    <a:srgbClr val="6F522B"/>
    <a:srgbClr val="76572E"/>
    <a:srgbClr val="826032"/>
    <a:srgbClr val="896C37"/>
    <a:srgbClr val="86541E"/>
    <a:srgbClr val="9D6323"/>
    <a:srgbClr val="FBD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80" autoAdjust="0"/>
    <p:restoredTop sz="94660"/>
  </p:normalViewPr>
  <p:slideViewPr>
    <p:cSldViewPr>
      <p:cViewPr varScale="1">
        <p:scale>
          <a:sx n="46" d="100"/>
          <a:sy n="46" d="100"/>
        </p:scale>
        <p:origin x="1092" y="48"/>
      </p:cViewPr>
      <p:guideLst>
        <p:guide orient="horz" pos="3111"/>
        <p:guide pos="55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theme" Target="theme/theme1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2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16" Type="http://schemas.openxmlformats.org/officeDocument/2006/relationships/slide" Target="slides/slide112.xml"/><Relationship Id="rId124" Type="http://schemas.openxmlformats.org/officeDocument/2006/relationships/slide" Target="slides/slide120.xml"/><Relationship Id="rId12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12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61" Type="http://schemas.openxmlformats.org/officeDocument/2006/relationships/slide" Target="slides/slide57.xml"/><Relationship Id="rId82" Type="http://schemas.openxmlformats.org/officeDocument/2006/relationships/slide" Target="slides/slide7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6712" y="3067913"/>
            <a:ext cx="14922739" cy="21169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3425" y="5596308"/>
            <a:ext cx="12289314" cy="25238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90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80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70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60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50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740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530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320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7808" y="9153441"/>
            <a:ext cx="4096438" cy="525797"/>
          </a:xfrm>
          <a:prstGeom prst="rect">
            <a:avLst/>
          </a:prstGeom>
        </p:spPr>
        <p:txBody>
          <a:bodyPr/>
          <a:lstStyle/>
          <a:p>
            <a:fld id="{4DDEEC16-CFD8-4696-908B-55FC17E46C36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98356" y="9153441"/>
            <a:ext cx="5559452" cy="5257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581917" y="9153441"/>
            <a:ext cx="4096438" cy="525797"/>
          </a:xfrm>
          <a:prstGeom prst="rect">
            <a:avLst/>
          </a:prstGeom>
        </p:spPr>
        <p:txBody>
          <a:bodyPr/>
          <a:lstStyle/>
          <a:p>
            <a:fld id="{BCCE048E-6557-4688-9E27-CF0219F1F1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7808" y="2304362"/>
            <a:ext cx="15800547" cy="65175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7808" y="9153441"/>
            <a:ext cx="4096438" cy="525797"/>
          </a:xfrm>
          <a:prstGeom prst="rect">
            <a:avLst/>
          </a:prstGeom>
        </p:spPr>
        <p:txBody>
          <a:bodyPr/>
          <a:lstStyle/>
          <a:p>
            <a:fld id="{4DDEEC16-CFD8-4696-908B-55FC17E46C36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98356" y="9153441"/>
            <a:ext cx="5559452" cy="5257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581917" y="9153441"/>
            <a:ext cx="4096438" cy="525797"/>
          </a:xfrm>
          <a:prstGeom prst="rect">
            <a:avLst/>
          </a:prstGeom>
        </p:spPr>
        <p:txBody>
          <a:bodyPr/>
          <a:lstStyle/>
          <a:p>
            <a:fld id="{BCCE048E-6557-4688-9E27-CF0219F1F1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728218" y="395492"/>
            <a:ext cx="3950137" cy="842646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7808" y="395492"/>
            <a:ext cx="11557807" cy="842646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7808" y="9153441"/>
            <a:ext cx="4096438" cy="525797"/>
          </a:xfrm>
          <a:prstGeom prst="rect">
            <a:avLst/>
          </a:prstGeom>
        </p:spPr>
        <p:txBody>
          <a:bodyPr/>
          <a:lstStyle/>
          <a:p>
            <a:fld id="{4DDEEC16-CFD8-4696-908B-55FC17E46C36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98356" y="9153441"/>
            <a:ext cx="5559452" cy="5257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581917" y="9153441"/>
            <a:ext cx="4096438" cy="525797"/>
          </a:xfrm>
          <a:prstGeom prst="rect">
            <a:avLst/>
          </a:prstGeom>
        </p:spPr>
        <p:txBody>
          <a:bodyPr/>
          <a:lstStyle/>
          <a:p>
            <a:fld id="{BCCE048E-6557-4688-9E27-CF0219F1F1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6912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808" y="2304362"/>
            <a:ext cx="15800547" cy="65175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7808" y="9153441"/>
            <a:ext cx="4096438" cy="525797"/>
          </a:xfrm>
          <a:prstGeom prst="rect">
            <a:avLst/>
          </a:prstGeom>
        </p:spPr>
        <p:txBody>
          <a:bodyPr/>
          <a:lstStyle/>
          <a:p>
            <a:fld id="{4DDEEC16-CFD8-4696-908B-55FC17E46C36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98356" y="9153441"/>
            <a:ext cx="5559452" cy="5257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581917" y="9153441"/>
            <a:ext cx="4096438" cy="525797"/>
          </a:xfrm>
          <a:prstGeom prst="rect">
            <a:avLst/>
          </a:prstGeom>
        </p:spPr>
        <p:txBody>
          <a:bodyPr/>
          <a:lstStyle/>
          <a:p>
            <a:fld id="{BCCE048E-6557-4688-9E27-CF0219F1F1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816" y="6346142"/>
            <a:ext cx="14922739" cy="1961452"/>
          </a:xfrm>
        </p:spPr>
        <p:txBody>
          <a:bodyPr anchor="t"/>
          <a:lstStyle>
            <a:lvl1pPr algn="l">
              <a:defRPr sz="6912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6816" y="4185802"/>
            <a:ext cx="14922739" cy="21603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56">
                <a:solidFill>
                  <a:schemeClr val="tx1">
                    <a:tint val="75000"/>
                  </a:schemeClr>
                </a:solidFill>
              </a:defRPr>
            </a:lvl1pPr>
            <a:lvl2pPr marL="790087" indent="0">
              <a:buNone/>
              <a:defRPr sz="3111">
                <a:solidFill>
                  <a:schemeClr val="tx1">
                    <a:tint val="75000"/>
                  </a:schemeClr>
                </a:solidFill>
              </a:defRPr>
            </a:lvl2pPr>
            <a:lvl3pPr marL="1580175" indent="0">
              <a:buNone/>
              <a:defRPr sz="2765">
                <a:solidFill>
                  <a:schemeClr val="tx1">
                    <a:tint val="75000"/>
                  </a:schemeClr>
                </a:solidFill>
              </a:defRPr>
            </a:lvl3pPr>
            <a:lvl4pPr marL="2370262" indent="0">
              <a:buNone/>
              <a:defRPr sz="2419">
                <a:solidFill>
                  <a:schemeClr val="tx1">
                    <a:tint val="75000"/>
                  </a:schemeClr>
                </a:solidFill>
              </a:defRPr>
            </a:lvl4pPr>
            <a:lvl5pPr marL="3160349" indent="0">
              <a:buNone/>
              <a:defRPr sz="2419">
                <a:solidFill>
                  <a:schemeClr val="tx1">
                    <a:tint val="75000"/>
                  </a:schemeClr>
                </a:solidFill>
              </a:defRPr>
            </a:lvl5pPr>
            <a:lvl6pPr marL="3950437" indent="0">
              <a:buNone/>
              <a:defRPr sz="2419">
                <a:solidFill>
                  <a:schemeClr val="tx1">
                    <a:tint val="75000"/>
                  </a:schemeClr>
                </a:solidFill>
              </a:defRPr>
            </a:lvl6pPr>
            <a:lvl7pPr marL="4740524" indent="0">
              <a:buNone/>
              <a:defRPr sz="2419">
                <a:solidFill>
                  <a:schemeClr val="tx1">
                    <a:tint val="75000"/>
                  </a:schemeClr>
                </a:solidFill>
              </a:defRPr>
            </a:lvl7pPr>
            <a:lvl8pPr marL="5530611" indent="0">
              <a:buNone/>
              <a:defRPr sz="2419">
                <a:solidFill>
                  <a:schemeClr val="tx1">
                    <a:tint val="75000"/>
                  </a:schemeClr>
                </a:solidFill>
              </a:defRPr>
            </a:lvl8pPr>
            <a:lvl9pPr marL="6320699" indent="0">
              <a:buNone/>
              <a:defRPr sz="241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7808" y="9153441"/>
            <a:ext cx="4096438" cy="525797"/>
          </a:xfrm>
          <a:prstGeom prst="rect">
            <a:avLst/>
          </a:prstGeom>
        </p:spPr>
        <p:txBody>
          <a:bodyPr/>
          <a:lstStyle/>
          <a:p>
            <a:fld id="{4DDEEC16-CFD8-4696-908B-55FC17E46C36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98356" y="9153441"/>
            <a:ext cx="5559452" cy="5257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581917" y="9153441"/>
            <a:ext cx="4096438" cy="525797"/>
          </a:xfrm>
          <a:prstGeom prst="rect">
            <a:avLst/>
          </a:prstGeom>
        </p:spPr>
        <p:txBody>
          <a:bodyPr/>
          <a:lstStyle/>
          <a:p>
            <a:fld id="{BCCE048E-6557-4688-9E27-CF0219F1F1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808" y="2304362"/>
            <a:ext cx="7753972" cy="6517597"/>
          </a:xfrm>
          <a:prstGeom prst="rect">
            <a:avLst/>
          </a:prstGeom>
        </p:spPr>
        <p:txBody>
          <a:bodyPr/>
          <a:lstStyle>
            <a:lvl1pPr>
              <a:defRPr sz="4839"/>
            </a:lvl1pPr>
            <a:lvl2pPr>
              <a:defRPr sz="4147"/>
            </a:lvl2pPr>
            <a:lvl3pPr>
              <a:defRPr sz="3456"/>
            </a:lvl3pPr>
            <a:lvl4pPr>
              <a:defRPr sz="3111"/>
            </a:lvl4pPr>
            <a:lvl5pPr>
              <a:defRPr sz="3111"/>
            </a:lvl5pPr>
            <a:lvl6pPr>
              <a:defRPr sz="3111"/>
            </a:lvl6pPr>
            <a:lvl7pPr>
              <a:defRPr sz="3111"/>
            </a:lvl7pPr>
            <a:lvl8pPr>
              <a:defRPr sz="3111"/>
            </a:lvl8pPr>
            <a:lvl9pPr>
              <a:defRPr sz="311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24383" y="2304362"/>
            <a:ext cx="7753972" cy="6517597"/>
          </a:xfrm>
          <a:prstGeom prst="rect">
            <a:avLst/>
          </a:prstGeom>
        </p:spPr>
        <p:txBody>
          <a:bodyPr/>
          <a:lstStyle>
            <a:lvl1pPr>
              <a:defRPr sz="4839"/>
            </a:lvl1pPr>
            <a:lvl2pPr>
              <a:defRPr sz="4147"/>
            </a:lvl2pPr>
            <a:lvl3pPr>
              <a:defRPr sz="3456"/>
            </a:lvl3pPr>
            <a:lvl4pPr>
              <a:defRPr sz="3111"/>
            </a:lvl4pPr>
            <a:lvl5pPr>
              <a:defRPr sz="3111"/>
            </a:lvl5pPr>
            <a:lvl6pPr>
              <a:defRPr sz="3111"/>
            </a:lvl6pPr>
            <a:lvl7pPr>
              <a:defRPr sz="3111"/>
            </a:lvl7pPr>
            <a:lvl8pPr>
              <a:defRPr sz="3111"/>
            </a:lvl8pPr>
            <a:lvl9pPr>
              <a:defRPr sz="311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7808" y="9153441"/>
            <a:ext cx="4096438" cy="525797"/>
          </a:xfrm>
          <a:prstGeom prst="rect">
            <a:avLst/>
          </a:prstGeom>
        </p:spPr>
        <p:txBody>
          <a:bodyPr/>
          <a:lstStyle/>
          <a:p>
            <a:fld id="{4DDEEC16-CFD8-4696-908B-55FC17E46C36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98356" y="9153441"/>
            <a:ext cx="5559452" cy="5257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581917" y="9153441"/>
            <a:ext cx="4096438" cy="525797"/>
          </a:xfrm>
          <a:prstGeom prst="rect">
            <a:avLst/>
          </a:prstGeom>
        </p:spPr>
        <p:txBody>
          <a:bodyPr/>
          <a:lstStyle/>
          <a:p>
            <a:fld id="{BCCE048E-6557-4688-9E27-CF0219F1F1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808" y="2210635"/>
            <a:ext cx="7757021" cy="9212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147" b="1"/>
            </a:lvl1pPr>
            <a:lvl2pPr marL="790087" indent="0">
              <a:buNone/>
              <a:defRPr sz="3456" b="1"/>
            </a:lvl2pPr>
            <a:lvl3pPr marL="1580175" indent="0">
              <a:buNone/>
              <a:defRPr sz="3111" b="1"/>
            </a:lvl3pPr>
            <a:lvl4pPr marL="2370262" indent="0">
              <a:buNone/>
              <a:defRPr sz="2765" b="1"/>
            </a:lvl4pPr>
            <a:lvl5pPr marL="3160349" indent="0">
              <a:buNone/>
              <a:defRPr sz="2765" b="1"/>
            </a:lvl5pPr>
            <a:lvl6pPr marL="3950437" indent="0">
              <a:buNone/>
              <a:defRPr sz="2765" b="1"/>
            </a:lvl6pPr>
            <a:lvl7pPr marL="4740524" indent="0">
              <a:buNone/>
              <a:defRPr sz="2765" b="1"/>
            </a:lvl7pPr>
            <a:lvl8pPr marL="5530611" indent="0">
              <a:buNone/>
              <a:defRPr sz="2765" b="1"/>
            </a:lvl8pPr>
            <a:lvl9pPr marL="6320699" indent="0">
              <a:buNone/>
              <a:defRPr sz="276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08" y="3131921"/>
            <a:ext cx="7757021" cy="5690038"/>
          </a:xfrm>
          <a:prstGeom prst="rect">
            <a:avLst/>
          </a:prstGeom>
        </p:spPr>
        <p:txBody>
          <a:bodyPr/>
          <a:lstStyle>
            <a:lvl1pPr>
              <a:defRPr sz="4147"/>
            </a:lvl1pPr>
            <a:lvl2pPr>
              <a:defRPr sz="3456"/>
            </a:lvl2pPr>
            <a:lvl3pPr>
              <a:defRPr sz="3111"/>
            </a:lvl3pPr>
            <a:lvl4pPr>
              <a:defRPr sz="2765"/>
            </a:lvl4pPr>
            <a:lvl5pPr>
              <a:defRPr sz="2765"/>
            </a:lvl5pPr>
            <a:lvl6pPr>
              <a:defRPr sz="2765"/>
            </a:lvl6pPr>
            <a:lvl7pPr>
              <a:defRPr sz="2765"/>
            </a:lvl7pPr>
            <a:lvl8pPr>
              <a:defRPr sz="2765"/>
            </a:lvl8pPr>
            <a:lvl9pPr>
              <a:defRPr sz="27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18290" y="2210635"/>
            <a:ext cx="7760068" cy="9212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147" b="1"/>
            </a:lvl1pPr>
            <a:lvl2pPr marL="790087" indent="0">
              <a:buNone/>
              <a:defRPr sz="3456" b="1"/>
            </a:lvl2pPr>
            <a:lvl3pPr marL="1580175" indent="0">
              <a:buNone/>
              <a:defRPr sz="3111" b="1"/>
            </a:lvl3pPr>
            <a:lvl4pPr marL="2370262" indent="0">
              <a:buNone/>
              <a:defRPr sz="2765" b="1"/>
            </a:lvl4pPr>
            <a:lvl5pPr marL="3160349" indent="0">
              <a:buNone/>
              <a:defRPr sz="2765" b="1"/>
            </a:lvl5pPr>
            <a:lvl6pPr marL="3950437" indent="0">
              <a:buNone/>
              <a:defRPr sz="2765" b="1"/>
            </a:lvl6pPr>
            <a:lvl7pPr marL="4740524" indent="0">
              <a:buNone/>
              <a:defRPr sz="2765" b="1"/>
            </a:lvl7pPr>
            <a:lvl8pPr marL="5530611" indent="0">
              <a:buNone/>
              <a:defRPr sz="2765" b="1"/>
            </a:lvl8pPr>
            <a:lvl9pPr marL="6320699" indent="0">
              <a:buNone/>
              <a:defRPr sz="276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18290" y="3131921"/>
            <a:ext cx="7760068" cy="5690038"/>
          </a:xfrm>
          <a:prstGeom prst="rect">
            <a:avLst/>
          </a:prstGeom>
        </p:spPr>
        <p:txBody>
          <a:bodyPr/>
          <a:lstStyle>
            <a:lvl1pPr>
              <a:defRPr sz="4147"/>
            </a:lvl1pPr>
            <a:lvl2pPr>
              <a:defRPr sz="3456"/>
            </a:lvl2pPr>
            <a:lvl3pPr>
              <a:defRPr sz="3111"/>
            </a:lvl3pPr>
            <a:lvl4pPr>
              <a:defRPr sz="2765"/>
            </a:lvl4pPr>
            <a:lvl5pPr>
              <a:defRPr sz="2765"/>
            </a:lvl5pPr>
            <a:lvl6pPr>
              <a:defRPr sz="2765"/>
            </a:lvl6pPr>
            <a:lvl7pPr>
              <a:defRPr sz="2765"/>
            </a:lvl7pPr>
            <a:lvl8pPr>
              <a:defRPr sz="2765"/>
            </a:lvl8pPr>
            <a:lvl9pPr>
              <a:defRPr sz="27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77808" y="9153441"/>
            <a:ext cx="4096438" cy="525797"/>
          </a:xfrm>
          <a:prstGeom prst="rect">
            <a:avLst/>
          </a:prstGeom>
        </p:spPr>
        <p:txBody>
          <a:bodyPr/>
          <a:lstStyle/>
          <a:p>
            <a:fld id="{4DDEEC16-CFD8-4696-908B-55FC17E46C36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98356" y="9153441"/>
            <a:ext cx="5559452" cy="5257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581917" y="9153441"/>
            <a:ext cx="4096438" cy="525797"/>
          </a:xfrm>
          <a:prstGeom prst="rect">
            <a:avLst/>
          </a:prstGeom>
        </p:spPr>
        <p:txBody>
          <a:bodyPr/>
          <a:lstStyle/>
          <a:p>
            <a:fld id="{BCCE048E-6557-4688-9E27-CF0219F1F1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08" y="9153441"/>
            <a:ext cx="4096438" cy="525797"/>
          </a:xfrm>
          <a:prstGeom prst="rect">
            <a:avLst/>
          </a:prstGeom>
        </p:spPr>
        <p:txBody>
          <a:bodyPr/>
          <a:lstStyle/>
          <a:p>
            <a:fld id="{4DDEEC16-CFD8-4696-908B-55FC17E46C36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98356" y="9153441"/>
            <a:ext cx="5559452" cy="5257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581917" y="9153441"/>
            <a:ext cx="4096438" cy="525797"/>
          </a:xfrm>
          <a:prstGeom prst="rect">
            <a:avLst/>
          </a:prstGeom>
        </p:spPr>
        <p:txBody>
          <a:bodyPr/>
          <a:lstStyle/>
          <a:p>
            <a:fld id="{BCCE048E-6557-4688-9E27-CF0219F1F1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77808" y="9153441"/>
            <a:ext cx="4096438" cy="525797"/>
          </a:xfrm>
          <a:prstGeom prst="rect">
            <a:avLst/>
          </a:prstGeom>
        </p:spPr>
        <p:txBody>
          <a:bodyPr/>
          <a:lstStyle/>
          <a:p>
            <a:fld id="{4DDEEC16-CFD8-4696-908B-55FC17E46C36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98356" y="9153441"/>
            <a:ext cx="5559452" cy="5257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581917" y="9153441"/>
            <a:ext cx="4096438" cy="525797"/>
          </a:xfrm>
          <a:prstGeom prst="rect">
            <a:avLst/>
          </a:prstGeom>
        </p:spPr>
        <p:txBody>
          <a:bodyPr/>
          <a:lstStyle/>
          <a:p>
            <a:fld id="{BCCE048E-6557-4688-9E27-CF0219F1F1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11" y="393206"/>
            <a:ext cx="5775857" cy="1673406"/>
          </a:xfrm>
        </p:spPr>
        <p:txBody>
          <a:bodyPr anchor="b"/>
          <a:lstStyle>
            <a:lvl1pPr algn="l">
              <a:defRPr sz="345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3972" y="393205"/>
            <a:ext cx="9814383" cy="8428754"/>
          </a:xfrm>
          <a:prstGeom prst="rect">
            <a:avLst/>
          </a:prstGeom>
        </p:spPr>
        <p:txBody>
          <a:bodyPr/>
          <a:lstStyle>
            <a:lvl1pPr>
              <a:defRPr sz="5530"/>
            </a:lvl1pPr>
            <a:lvl2pPr>
              <a:defRPr sz="4839"/>
            </a:lvl2pPr>
            <a:lvl3pPr>
              <a:defRPr sz="4147"/>
            </a:lvl3pPr>
            <a:lvl4pPr>
              <a:defRPr sz="3456"/>
            </a:lvl4pPr>
            <a:lvl5pPr>
              <a:defRPr sz="3456"/>
            </a:lvl5pPr>
            <a:lvl6pPr>
              <a:defRPr sz="3456"/>
            </a:lvl6pPr>
            <a:lvl7pPr>
              <a:defRPr sz="3456"/>
            </a:lvl7pPr>
            <a:lvl8pPr>
              <a:defRPr sz="3456"/>
            </a:lvl8pPr>
            <a:lvl9pPr>
              <a:defRPr sz="345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11" y="2066612"/>
            <a:ext cx="5775857" cy="67553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19"/>
            </a:lvl1pPr>
            <a:lvl2pPr marL="790087" indent="0">
              <a:buNone/>
              <a:defRPr sz="2074"/>
            </a:lvl2pPr>
            <a:lvl3pPr marL="1580175" indent="0">
              <a:buNone/>
              <a:defRPr sz="1728"/>
            </a:lvl3pPr>
            <a:lvl4pPr marL="2370262" indent="0">
              <a:buNone/>
              <a:defRPr sz="1555"/>
            </a:lvl4pPr>
            <a:lvl5pPr marL="3160349" indent="0">
              <a:buNone/>
              <a:defRPr sz="1555"/>
            </a:lvl5pPr>
            <a:lvl6pPr marL="3950437" indent="0">
              <a:buNone/>
              <a:defRPr sz="1555"/>
            </a:lvl6pPr>
            <a:lvl7pPr marL="4740524" indent="0">
              <a:buNone/>
              <a:defRPr sz="1555"/>
            </a:lvl7pPr>
            <a:lvl8pPr marL="5530611" indent="0">
              <a:buNone/>
              <a:defRPr sz="1555"/>
            </a:lvl8pPr>
            <a:lvl9pPr marL="6320699" indent="0">
              <a:buNone/>
              <a:defRPr sz="155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7808" y="9153441"/>
            <a:ext cx="4096438" cy="525797"/>
          </a:xfrm>
          <a:prstGeom prst="rect">
            <a:avLst/>
          </a:prstGeom>
        </p:spPr>
        <p:txBody>
          <a:bodyPr/>
          <a:lstStyle/>
          <a:p>
            <a:fld id="{4DDEEC16-CFD8-4696-908B-55FC17E46C36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98356" y="9153441"/>
            <a:ext cx="5559452" cy="5257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581917" y="9153441"/>
            <a:ext cx="4096438" cy="525797"/>
          </a:xfrm>
          <a:prstGeom prst="rect">
            <a:avLst/>
          </a:prstGeom>
        </p:spPr>
        <p:txBody>
          <a:bodyPr/>
          <a:lstStyle/>
          <a:p>
            <a:fld id="{BCCE048E-6557-4688-9E27-CF0219F1F1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1131" y="6913086"/>
            <a:ext cx="10533698" cy="816130"/>
          </a:xfrm>
        </p:spPr>
        <p:txBody>
          <a:bodyPr anchor="b"/>
          <a:lstStyle>
            <a:lvl1pPr algn="l">
              <a:defRPr sz="345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41131" y="882425"/>
            <a:ext cx="10533698" cy="59255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530"/>
            </a:lvl1pPr>
            <a:lvl2pPr marL="790087" indent="0">
              <a:buNone/>
              <a:defRPr sz="4839"/>
            </a:lvl2pPr>
            <a:lvl3pPr marL="1580175" indent="0">
              <a:buNone/>
              <a:defRPr sz="4147"/>
            </a:lvl3pPr>
            <a:lvl4pPr marL="2370262" indent="0">
              <a:buNone/>
              <a:defRPr sz="3456"/>
            </a:lvl4pPr>
            <a:lvl5pPr marL="3160349" indent="0">
              <a:buNone/>
              <a:defRPr sz="3456"/>
            </a:lvl5pPr>
            <a:lvl6pPr marL="3950437" indent="0">
              <a:buNone/>
              <a:defRPr sz="3456"/>
            </a:lvl6pPr>
            <a:lvl7pPr marL="4740524" indent="0">
              <a:buNone/>
              <a:defRPr sz="3456"/>
            </a:lvl7pPr>
            <a:lvl8pPr marL="5530611" indent="0">
              <a:buNone/>
              <a:defRPr sz="3456"/>
            </a:lvl8pPr>
            <a:lvl9pPr marL="6320699" indent="0">
              <a:buNone/>
              <a:defRPr sz="345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41131" y="7729216"/>
            <a:ext cx="10533698" cy="1159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19"/>
            </a:lvl1pPr>
            <a:lvl2pPr marL="790087" indent="0">
              <a:buNone/>
              <a:defRPr sz="2074"/>
            </a:lvl2pPr>
            <a:lvl3pPr marL="1580175" indent="0">
              <a:buNone/>
              <a:defRPr sz="1728"/>
            </a:lvl3pPr>
            <a:lvl4pPr marL="2370262" indent="0">
              <a:buNone/>
              <a:defRPr sz="1555"/>
            </a:lvl4pPr>
            <a:lvl5pPr marL="3160349" indent="0">
              <a:buNone/>
              <a:defRPr sz="1555"/>
            </a:lvl5pPr>
            <a:lvl6pPr marL="3950437" indent="0">
              <a:buNone/>
              <a:defRPr sz="1555"/>
            </a:lvl6pPr>
            <a:lvl7pPr marL="4740524" indent="0">
              <a:buNone/>
              <a:defRPr sz="1555"/>
            </a:lvl7pPr>
            <a:lvl8pPr marL="5530611" indent="0">
              <a:buNone/>
              <a:defRPr sz="1555"/>
            </a:lvl8pPr>
            <a:lvl9pPr marL="6320699" indent="0">
              <a:buNone/>
              <a:defRPr sz="155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7808" y="9153441"/>
            <a:ext cx="4096438" cy="525797"/>
          </a:xfrm>
          <a:prstGeom prst="rect">
            <a:avLst/>
          </a:prstGeom>
        </p:spPr>
        <p:txBody>
          <a:bodyPr/>
          <a:lstStyle/>
          <a:p>
            <a:fld id="{4DDEEC16-CFD8-4696-908B-55FC17E46C36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98356" y="9153441"/>
            <a:ext cx="5559452" cy="5257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581917" y="9153441"/>
            <a:ext cx="4096438" cy="525797"/>
          </a:xfrm>
          <a:prstGeom prst="rect">
            <a:avLst/>
          </a:prstGeom>
        </p:spPr>
        <p:txBody>
          <a:bodyPr/>
          <a:lstStyle/>
          <a:p>
            <a:fld id="{BCCE048E-6557-4688-9E27-CF0219F1F1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29194"/>
            <a:ext cx="17556163" cy="21946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80175" rtl="0" eaLnBrk="1" latinLnBrk="0" hangingPunct="1">
        <a:spcBef>
          <a:spcPct val="0"/>
        </a:spcBef>
        <a:buNone/>
        <a:defRPr sz="6912" kern="120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592565" indent="-592565" algn="l" defTabSz="1580175" rtl="0" eaLnBrk="1" latinLnBrk="0" hangingPunct="1">
        <a:spcBef>
          <a:spcPct val="20000"/>
        </a:spcBef>
        <a:buFont typeface="Arial" pitchFamily="34" charset="0"/>
        <a:buChar char="•"/>
        <a:defRPr sz="5530" kern="1200">
          <a:solidFill>
            <a:schemeClr val="tx1"/>
          </a:solidFill>
          <a:latin typeface="+mn-lt"/>
          <a:ea typeface="+mn-ea"/>
          <a:cs typeface="+mn-cs"/>
        </a:defRPr>
      </a:lvl1pPr>
      <a:lvl2pPr marL="1283892" indent="-493805" algn="l" defTabSz="1580175" rtl="0" eaLnBrk="1" latinLnBrk="0" hangingPunct="1">
        <a:spcBef>
          <a:spcPct val="20000"/>
        </a:spcBef>
        <a:buFont typeface="Arial" pitchFamily="34" charset="0"/>
        <a:buChar char="–"/>
        <a:defRPr sz="4839" kern="1200">
          <a:solidFill>
            <a:schemeClr val="tx1"/>
          </a:solidFill>
          <a:latin typeface="+mn-lt"/>
          <a:ea typeface="+mn-ea"/>
          <a:cs typeface="+mn-cs"/>
        </a:defRPr>
      </a:lvl2pPr>
      <a:lvl3pPr marL="1975218" indent="-395044" algn="l" defTabSz="1580175" rtl="0" eaLnBrk="1" latinLnBrk="0" hangingPunct="1">
        <a:spcBef>
          <a:spcPct val="20000"/>
        </a:spcBef>
        <a:buFont typeface="Arial" pitchFamily="34" charset="0"/>
        <a:buChar char="•"/>
        <a:defRPr sz="4147" kern="1200">
          <a:solidFill>
            <a:schemeClr val="tx1"/>
          </a:solidFill>
          <a:latin typeface="+mn-lt"/>
          <a:ea typeface="+mn-ea"/>
          <a:cs typeface="+mn-cs"/>
        </a:defRPr>
      </a:lvl3pPr>
      <a:lvl4pPr marL="2765306" indent="-395044" algn="l" defTabSz="1580175" rtl="0" eaLnBrk="1" latinLnBrk="0" hangingPunct="1">
        <a:spcBef>
          <a:spcPct val="20000"/>
        </a:spcBef>
        <a:buFont typeface="Arial" pitchFamily="34" charset="0"/>
        <a:buChar char="–"/>
        <a:defRPr sz="3456" kern="1200">
          <a:solidFill>
            <a:schemeClr val="tx1"/>
          </a:solidFill>
          <a:latin typeface="+mn-lt"/>
          <a:ea typeface="+mn-ea"/>
          <a:cs typeface="+mn-cs"/>
        </a:defRPr>
      </a:lvl4pPr>
      <a:lvl5pPr marL="3555393" indent="-395044" algn="l" defTabSz="1580175" rtl="0" eaLnBrk="1" latinLnBrk="0" hangingPunct="1">
        <a:spcBef>
          <a:spcPct val="20000"/>
        </a:spcBef>
        <a:buFont typeface="Arial" pitchFamily="34" charset="0"/>
        <a:buChar char="»"/>
        <a:defRPr sz="3456" kern="1200">
          <a:solidFill>
            <a:schemeClr val="tx1"/>
          </a:solidFill>
          <a:latin typeface="+mn-lt"/>
          <a:ea typeface="+mn-ea"/>
          <a:cs typeface="+mn-cs"/>
        </a:defRPr>
      </a:lvl5pPr>
      <a:lvl6pPr marL="4345480" indent="-395044" algn="l" defTabSz="1580175" rtl="0" eaLnBrk="1" latinLnBrk="0" hangingPunct="1">
        <a:spcBef>
          <a:spcPct val="20000"/>
        </a:spcBef>
        <a:buFont typeface="Arial" pitchFamily="34" charset="0"/>
        <a:buChar char="•"/>
        <a:defRPr sz="3456" kern="1200">
          <a:solidFill>
            <a:schemeClr val="tx1"/>
          </a:solidFill>
          <a:latin typeface="+mn-lt"/>
          <a:ea typeface="+mn-ea"/>
          <a:cs typeface="+mn-cs"/>
        </a:defRPr>
      </a:lvl6pPr>
      <a:lvl7pPr marL="5135568" indent="-395044" algn="l" defTabSz="1580175" rtl="0" eaLnBrk="1" latinLnBrk="0" hangingPunct="1">
        <a:spcBef>
          <a:spcPct val="20000"/>
        </a:spcBef>
        <a:buFont typeface="Arial" pitchFamily="34" charset="0"/>
        <a:buChar char="•"/>
        <a:defRPr sz="3456" kern="1200">
          <a:solidFill>
            <a:schemeClr val="tx1"/>
          </a:solidFill>
          <a:latin typeface="+mn-lt"/>
          <a:ea typeface="+mn-ea"/>
          <a:cs typeface="+mn-cs"/>
        </a:defRPr>
      </a:lvl7pPr>
      <a:lvl8pPr marL="5925655" indent="-395044" algn="l" defTabSz="1580175" rtl="0" eaLnBrk="1" latinLnBrk="0" hangingPunct="1">
        <a:spcBef>
          <a:spcPct val="20000"/>
        </a:spcBef>
        <a:buFont typeface="Arial" pitchFamily="34" charset="0"/>
        <a:buChar char="•"/>
        <a:defRPr sz="3456" kern="1200">
          <a:solidFill>
            <a:schemeClr val="tx1"/>
          </a:solidFill>
          <a:latin typeface="+mn-lt"/>
          <a:ea typeface="+mn-ea"/>
          <a:cs typeface="+mn-cs"/>
        </a:defRPr>
      </a:lvl8pPr>
      <a:lvl9pPr marL="6715742" indent="-395044" algn="l" defTabSz="1580175" rtl="0" eaLnBrk="1" latinLnBrk="0" hangingPunct="1">
        <a:spcBef>
          <a:spcPct val="20000"/>
        </a:spcBef>
        <a:buFont typeface="Arial" pitchFamily="34" charset="0"/>
        <a:buChar char="•"/>
        <a:defRPr sz="34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80175" rtl="0" eaLnBrk="1" latinLnBrk="0" hangingPunct="1">
        <a:defRPr sz="3111" kern="1200">
          <a:solidFill>
            <a:schemeClr val="tx1"/>
          </a:solidFill>
          <a:latin typeface="+mn-lt"/>
          <a:ea typeface="+mn-ea"/>
          <a:cs typeface="+mn-cs"/>
        </a:defRPr>
      </a:lvl1pPr>
      <a:lvl2pPr marL="790087" algn="l" defTabSz="1580175" rtl="0" eaLnBrk="1" latinLnBrk="0" hangingPunct="1">
        <a:defRPr sz="3111" kern="1200">
          <a:solidFill>
            <a:schemeClr val="tx1"/>
          </a:solidFill>
          <a:latin typeface="+mn-lt"/>
          <a:ea typeface="+mn-ea"/>
          <a:cs typeface="+mn-cs"/>
        </a:defRPr>
      </a:lvl2pPr>
      <a:lvl3pPr marL="1580175" algn="l" defTabSz="1580175" rtl="0" eaLnBrk="1" latinLnBrk="0" hangingPunct="1">
        <a:defRPr sz="3111" kern="1200">
          <a:solidFill>
            <a:schemeClr val="tx1"/>
          </a:solidFill>
          <a:latin typeface="+mn-lt"/>
          <a:ea typeface="+mn-ea"/>
          <a:cs typeface="+mn-cs"/>
        </a:defRPr>
      </a:lvl3pPr>
      <a:lvl4pPr marL="2370262" algn="l" defTabSz="1580175" rtl="0" eaLnBrk="1" latinLnBrk="0" hangingPunct="1">
        <a:defRPr sz="3111" kern="1200">
          <a:solidFill>
            <a:schemeClr val="tx1"/>
          </a:solidFill>
          <a:latin typeface="+mn-lt"/>
          <a:ea typeface="+mn-ea"/>
          <a:cs typeface="+mn-cs"/>
        </a:defRPr>
      </a:lvl4pPr>
      <a:lvl5pPr marL="3160349" algn="l" defTabSz="1580175" rtl="0" eaLnBrk="1" latinLnBrk="0" hangingPunct="1">
        <a:defRPr sz="3111" kern="1200">
          <a:solidFill>
            <a:schemeClr val="tx1"/>
          </a:solidFill>
          <a:latin typeface="+mn-lt"/>
          <a:ea typeface="+mn-ea"/>
          <a:cs typeface="+mn-cs"/>
        </a:defRPr>
      </a:lvl5pPr>
      <a:lvl6pPr marL="3950437" algn="l" defTabSz="1580175" rtl="0" eaLnBrk="1" latinLnBrk="0" hangingPunct="1">
        <a:defRPr sz="3111" kern="1200">
          <a:solidFill>
            <a:schemeClr val="tx1"/>
          </a:solidFill>
          <a:latin typeface="+mn-lt"/>
          <a:ea typeface="+mn-ea"/>
          <a:cs typeface="+mn-cs"/>
        </a:defRPr>
      </a:lvl6pPr>
      <a:lvl7pPr marL="4740524" algn="l" defTabSz="1580175" rtl="0" eaLnBrk="1" latinLnBrk="0" hangingPunct="1">
        <a:defRPr sz="3111" kern="1200">
          <a:solidFill>
            <a:schemeClr val="tx1"/>
          </a:solidFill>
          <a:latin typeface="+mn-lt"/>
          <a:ea typeface="+mn-ea"/>
          <a:cs typeface="+mn-cs"/>
        </a:defRPr>
      </a:lvl7pPr>
      <a:lvl8pPr marL="5530611" algn="l" defTabSz="1580175" rtl="0" eaLnBrk="1" latinLnBrk="0" hangingPunct="1">
        <a:defRPr sz="3111" kern="1200">
          <a:solidFill>
            <a:schemeClr val="tx1"/>
          </a:solidFill>
          <a:latin typeface="+mn-lt"/>
          <a:ea typeface="+mn-ea"/>
          <a:cs typeface="+mn-cs"/>
        </a:defRPr>
      </a:lvl8pPr>
      <a:lvl9pPr marL="6320699" algn="l" defTabSz="1580175" rtl="0" eaLnBrk="1" latinLnBrk="0" hangingPunct="1">
        <a:defRPr sz="311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46.xml"/><Relationship Id="rId18" Type="http://schemas.openxmlformats.org/officeDocument/2006/relationships/slide" Target="slide84.xm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slide" Target="slide35.xml"/><Relationship Id="rId17" Type="http://schemas.openxmlformats.org/officeDocument/2006/relationships/slide" Target="slide75.xml"/><Relationship Id="rId2" Type="http://schemas.openxmlformats.org/officeDocument/2006/relationships/image" Target="../media/image1.png"/><Relationship Id="rId16" Type="http://schemas.openxmlformats.org/officeDocument/2006/relationships/slide" Target="slide66.xml"/><Relationship Id="rId20" Type="http://schemas.openxmlformats.org/officeDocument/2006/relationships/slide" Target="slide1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slide" Target="slide22.xml"/><Relationship Id="rId5" Type="http://schemas.openxmlformats.org/officeDocument/2006/relationships/image" Target="../media/image4.jpeg"/><Relationship Id="rId15" Type="http://schemas.openxmlformats.org/officeDocument/2006/relationships/slide" Target="slide60.xml"/><Relationship Id="rId10" Type="http://schemas.openxmlformats.org/officeDocument/2006/relationships/slide" Target="slide15.xml"/><Relationship Id="rId19" Type="http://schemas.openxmlformats.org/officeDocument/2006/relationships/slide" Target="slide97.xml"/><Relationship Id="rId4" Type="http://schemas.openxmlformats.org/officeDocument/2006/relationships/image" Target="../media/image3.png"/><Relationship Id="rId9" Type="http://schemas.openxmlformats.org/officeDocument/2006/relationships/slide" Target="slide8.xml"/><Relationship Id="rId14" Type="http://schemas.openxmlformats.org/officeDocument/2006/relationships/slide" Target="slide5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4" name="Rectangle 13"/>
          <p:cNvSpPr/>
          <p:nvPr/>
        </p:nvSpPr>
        <p:spPr>
          <a:xfrm>
            <a:off x="877411" y="2194631"/>
            <a:ext cx="15669662" cy="1426510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901"/>
          <a:stretch/>
        </p:blipFill>
        <p:spPr>
          <a:xfrm>
            <a:off x="0" y="-15081"/>
            <a:ext cx="17556163" cy="81383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55960"/>
          </a:xfrm>
        </p:spPr>
        <p:txBody>
          <a:bodyPr numCol="2" anchor="ctr">
            <a:noAutofit/>
          </a:bodyPr>
          <a:lstStyle/>
          <a:p>
            <a:r>
              <a:rPr lang="en-US" sz="8800" dirty="0">
                <a:effectLst/>
                <a:latin typeface="Candara" pitchFamily="34" charset="0"/>
                <a:hlinkClick r:id="rId8" action="ppaction://hlinksldjump"/>
              </a:rPr>
              <a:t/>
            </a:r>
            <a:br>
              <a:rPr lang="en-US" sz="8800" dirty="0">
                <a:effectLst/>
                <a:latin typeface="Candara" pitchFamily="34" charset="0"/>
                <a:hlinkClick r:id="rId8" action="ppaction://hlinksldjump"/>
              </a:rPr>
            </a:br>
            <a:r>
              <a:rPr lang="en-US" sz="8800" dirty="0" smtClean="0">
                <a:effectLst/>
                <a:latin typeface="Candara" pitchFamily="34" charset="0"/>
                <a:hlinkClick r:id="rId8" action="ppaction://hlinksldjump"/>
              </a:rPr>
              <a:t/>
            </a:r>
            <a:br>
              <a:rPr lang="en-US" sz="8800" dirty="0" smtClean="0">
                <a:effectLst/>
                <a:latin typeface="Candara" pitchFamily="34" charset="0"/>
                <a:hlinkClick r:id="rId8" action="ppaction://hlinksldjump"/>
              </a:rPr>
            </a:br>
            <a:r>
              <a:rPr lang="en-US" sz="6000" dirty="0" smtClean="0">
                <a:effectLst/>
                <a:latin typeface="Candara" pitchFamily="34" charset="0"/>
                <a:hlinkClick r:id="rId8" action="ppaction://hlinksldjump"/>
              </a:rPr>
              <a:t>Weather the Weather</a:t>
            </a:r>
            <a:r>
              <a:rPr lang="en-US" sz="6000" dirty="0" smtClean="0">
                <a:effectLst/>
                <a:latin typeface="Candara" pitchFamily="34" charset="0"/>
              </a:rPr>
              <a:t/>
            </a:r>
            <a:br>
              <a:rPr lang="en-US" sz="6000" dirty="0" smtClean="0">
                <a:effectLst/>
                <a:latin typeface="Candara" pitchFamily="34" charset="0"/>
              </a:rPr>
            </a:br>
            <a:r>
              <a:rPr lang="en-US" sz="6000" dirty="0" smtClean="0">
                <a:effectLst/>
                <a:latin typeface="Candara" pitchFamily="34" charset="0"/>
                <a:hlinkClick r:id="rId9" action="ppaction://hlinksldjump"/>
              </a:rPr>
              <a:t>Who Has Seen the Wind? Part 1</a:t>
            </a:r>
            <a:r>
              <a:rPr lang="en-US" sz="6000" dirty="0" smtClean="0">
                <a:effectLst/>
                <a:latin typeface="Candara" pitchFamily="34" charset="0"/>
              </a:rPr>
              <a:t/>
            </a:r>
            <a:br>
              <a:rPr lang="en-US" sz="6000" dirty="0" smtClean="0">
                <a:effectLst/>
                <a:latin typeface="Candara" pitchFamily="34" charset="0"/>
              </a:rPr>
            </a:br>
            <a:r>
              <a:rPr lang="en-US" sz="6000" dirty="0" smtClean="0">
                <a:effectLst/>
                <a:latin typeface="Candara" pitchFamily="34" charset="0"/>
                <a:hlinkClick r:id="rId10" action="ppaction://hlinksldjump"/>
              </a:rPr>
              <a:t>Who has See the Wind? Part 2</a:t>
            </a:r>
            <a:r>
              <a:rPr lang="en-US" sz="6000" dirty="0" smtClean="0">
                <a:effectLst/>
                <a:latin typeface="Candara" pitchFamily="34" charset="0"/>
              </a:rPr>
              <a:t/>
            </a:r>
            <a:br>
              <a:rPr lang="en-US" sz="6000" dirty="0" smtClean="0">
                <a:effectLst/>
                <a:latin typeface="Candara" pitchFamily="34" charset="0"/>
              </a:rPr>
            </a:br>
            <a:r>
              <a:rPr lang="en-US" sz="6000" dirty="0" smtClean="0">
                <a:effectLst/>
                <a:latin typeface="Candara" pitchFamily="34" charset="0"/>
                <a:hlinkClick r:id="rId11" action="ppaction://hlinksldjump"/>
              </a:rPr>
              <a:t>Singin’ In the Rain</a:t>
            </a:r>
            <a:r>
              <a:rPr lang="en-US" sz="6000" dirty="0" smtClean="0">
                <a:effectLst/>
                <a:latin typeface="Candara" pitchFamily="34" charset="0"/>
              </a:rPr>
              <a:t/>
            </a:r>
            <a:br>
              <a:rPr lang="en-US" sz="6000" dirty="0" smtClean="0">
                <a:effectLst/>
                <a:latin typeface="Candara" pitchFamily="34" charset="0"/>
              </a:rPr>
            </a:br>
            <a:r>
              <a:rPr lang="en-US" sz="6000" dirty="0" smtClean="0">
                <a:effectLst/>
                <a:latin typeface="Candara" pitchFamily="34" charset="0"/>
                <a:hlinkClick r:id="rId12" action="ppaction://hlinksldjump"/>
              </a:rPr>
              <a:t>Listen to the Rain</a:t>
            </a:r>
            <a:r>
              <a:rPr lang="en-US" sz="6000" dirty="0">
                <a:effectLst/>
                <a:latin typeface="Candara" pitchFamily="34" charset="0"/>
              </a:rPr>
              <a:t/>
            </a:r>
            <a:br>
              <a:rPr lang="en-US" sz="6000" dirty="0">
                <a:effectLst/>
                <a:latin typeface="Candara" pitchFamily="34" charset="0"/>
              </a:rPr>
            </a:br>
            <a:r>
              <a:rPr lang="en-US" sz="6000" dirty="0" smtClean="0">
                <a:effectLst/>
                <a:latin typeface="Candara" pitchFamily="34" charset="0"/>
                <a:hlinkClick r:id="rId13" action="ppaction://hlinksldjump"/>
              </a:rPr>
              <a:t>Cold Snap</a:t>
            </a:r>
            <a:r>
              <a:rPr lang="en-US" sz="6000" dirty="0" smtClean="0">
                <a:effectLst/>
                <a:latin typeface="Candara" pitchFamily="34" charset="0"/>
              </a:rPr>
              <a:t/>
            </a:r>
            <a:br>
              <a:rPr lang="en-US" sz="6000" dirty="0" smtClean="0">
                <a:effectLst/>
                <a:latin typeface="Candara" pitchFamily="34" charset="0"/>
              </a:rPr>
            </a:br>
            <a:r>
              <a:rPr lang="en-US" sz="6000" dirty="0">
                <a:effectLst/>
                <a:latin typeface="Candara" pitchFamily="34" charset="0"/>
              </a:rPr>
              <a:t/>
            </a:r>
            <a:br>
              <a:rPr lang="en-US" sz="6000" dirty="0">
                <a:effectLst/>
                <a:latin typeface="Candara" pitchFamily="34" charset="0"/>
              </a:rPr>
            </a:br>
            <a:r>
              <a:rPr lang="en-US" sz="6000" dirty="0" smtClean="0">
                <a:effectLst/>
                <a:latin typeface="Candara" pitchFamily="34" charset="0"/>
              </a:rPr>
              <a:t/>
            </a:r>
            <a:br>
              <a:rPr lang="en-US" sz="6000" dirty="0" smtClean="0">
                <a:effectLst/>
                <a:latin typeface="Candara" pitchFamily="34" charset="0"/>
              </a:rPr>
            </a:br>
            <a:r>
              <a:rPr lang="en-US" sz="6000" dirty="0">
                <a:effectLst/>
                <a:latin typeface="Candara" pitchFamily="34" charset="0"/>
              </a:rPr>
              <a:t/>
            </a:r>
            <a:br>
              <a:rPr lang="en-US" sz="6000" dirty="0">
                <a:effectLst/>
                <a:latin typeface="Candara" pitchFamily="34" charset="0"/>
              </a:rPr>
            </a:br>
            <a:r>
              <a:rPr lang="en-US" sz="5400" dirty="0" smtClean="0">
                <a:effectLst/>
                <a:latin typeface="Candara" pitchFamily="34" charset="0"/>
                <a:hlinkClick r:id="rId14" action="ppaction://hlinksldjump"/>
              </a:rPr>
              <a:t>I Wandered Lonely As a Cloud</a:t>
            </a:r>
            <a:r>
              <a:rPr lang="en-US" sz="6000" dirty="0">
                <a:effectLst/>
                <a:latin typeface="Candara" pitchFamily="34" charset="0"/>
              </a:rPr>
              <a:t/>
            </a:r>
            <a:br>
              <a:rPr lang="en-US" sz="6000" dirty="0">
                <a:effectLst/>
                <a:latin typeface="Candara" pitchFamily="34" charset="0"/>
              </a:rPr>
            </a:br>
            <a:r>
              <a:rPr lang="en-US" sz="6000" dirty="0" smtClean="0">
                <a:effectLst/>
                <a:latin typeface="Candara" pitchFamily="34" charset="0"/>
                <a:hlinkClick r:id="rId15" action="ppaction://hlinksldjump"/>
              </a:rPr>
              <a:t>Meteor Shower</a:t>
            </a:r>
            <a:r>
              <a:rPr lang="en-US" sz="6000" dirty="0" smtClean="0">
                <a:effectLst/>
                <a:latin typeface="Candara" pitchFamily="34" charset="0"/>
              </a:rPr>
              <a:t/>
            </a:r>
            <a:br>
              <a:rPr lang="en-US" sz="6000" dirty="0" smtClean="0">
                <a:effectLst/>
                <a:latin typeface="Candara" pitchFamily="34" charset="0"/>
              </a:rPr>
            </a:br>
            <a:r>
              <a:rPr lang="en-US" sz="6000" dirty="0" smtClean="0">
                <a:effectLst/>
                <a:latin typeface="Candara" pitchFamily="34" charset="0"/>
                <a:hlinkClick r:id="rId16" action="ppaction://hlinksldjump"/>
              </a:rPr>
              <a:t>Thunder Part 1</a:t>
            </a:r>
            <a:r>
              <a:rPr lang="en-US" sz="6000" dirty="0" smtClean="0">
                <a:effectLst/>
                <a:latin typeface="Candara" pitchFamily="34" charset="0"/>
              </a:rPr>
              <a:t/>
            </a:r>
            <a:br>
              <a:rPr lang="en-US" sz="6000" dirty="0" smtClean="0">
                <a:effectLst/>
                <a:latin typeface="Candara" pitchFamily="34" charset="0"/>
              </a:rPr>
            </a:br>
            <a:r>
              <a:rPr lang="en-US" sz="6000" dirty="0" smtClean="0">
                <a:effectLst/>
                <a:latin typeface="Candara" pitchFamily="34" charset="0"/>
                <a:hlinkClick r:id="rId17" action="ppaction://hlinksldjump"/>
              </a:rPr>
              <a:t>Thunder Part 2</a:t>
            </a:r>
            <a:r>
              <a:rPr lang="en-US" sz="6000" dirty="0" smtClean="0">
                <a:effectLst/>
                <a:latin typeface="Candara" pitchFamily="34" charset="0"/>
              </a:rPr>
              <a:t/>
            </a:r>
            <a:br>
              <a:rPr lang="en-US" sz="6000" dirty="0" smtClean="0">
                <a:effectLst/>
                <a:latin typeface="Candara" pitchFamily="34" charset="0"/>
              </a:rPr>
            </a:br>
            <a:r>
              <a:rPr lang="en-US" sz="6000" dirty="0" smtClean="0">
                <a:effectLst/>
                <a:latin typeface="Candara" pitchFamily="34" charset="0"/>
                <a:hlinkClick r:id="rId18" action="ppaction://hlinksldjump"/>
              </a:rPr>
              <a:t>Lightning!</a:t>
            </a:r>
            <a:r>
              <a:rPr lang="en-US" sz="6000" dirty="0" smtClean="0">
                <a:effectLst/>
                <a:latin typeface="Candara" pitchFamily="34" charset="0"/>
              </a:rPr>
              <a:t/>
            </a:r>
            <a:br>
              <a:rPr lang="en-US" sz="6000" dirty="0" smtClean="0">
                <a:effectLst/>
                <a:latin typeface="Candara" pitchFamily="34" charset="0"/>
              </a:rPr>
            </a:br>
            <a:r>
              <a:rPr lang="en-US" sz="6000" dirty="0" smtClean="0">
                <a:effectLst/>
                <a:latin typeface="Candara" pitchFamily="34" charset="0"/>
              </a:rPr>
              <a:t>Twister</a:t>
            </a:r>
            <a:br>
              <a:rPr lang="en-US" sz="6000" dirty="0" smtClean="0">
                <a:effectLst/>
                <a:latin typeface="Candara" pitchFamily="34" charset="0"/>
              </a:rPr>
            </a:br>
            <a:r>
              <a:rPr lang="en-US" sz="6000" dirty="0" smtClean="0">
                <a:effectLst/>
                <a:latin typeface="Candara" pitchFamily="34" charset="0"/>
                <a:hlinkClick r:id="rId19" action="ppaction://hlinksldjump"/>
              </a:rPr>
              <a:t>Storm</a:t>
            </a:r>
            <a:r>
              <a:rPr lang="en-US" sz="6000" dirty="0" smtClean="0">
                <a:effectLst/>
                <a:latin typeface="Candara" pitchFamily="34" charset="0"/>
              </a:rPr>
              <a:t/>
            </a:r>
            <a:br>
              <a:rPr lang="en-US" sz="6000" dirty="0" smtClean="0">
                <a:effectLst/>
                <a:latin typeface="Candara" pitchFamily="34" charset="0"/>
              </a:rPr>
            </a:br>
            <a:r>
              <a:rPr lang="en-US" sz="6000" dirty="0" smtClean="0">
                <a:effectLst/>
                <a:latin typeface="Candara" pitchFamily="34" charset="0"/>
                <a:hlinkClick r:id="rId20" action="ppaction://hlinksldjump"/>
              </a:rPr>
              <a:t>Let the Sun Shine Down</a:t>
            </a:r>
            <a:endParaRPr lang="en-US" sz="24500" dirty="0">
              <a:effectLst/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81" y="101852"/>
            <a:ext cx="1744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effectLst>
                  <a:glow rad="177800">
                    <a:schemeClr val="accent4">
                      <a:lumMod val="75000"/>
                    </a:schemeClr>
                  </a:glow>
                </a:effectLst>
                <a:latin typeface="Candara" pitchFamily="34" charset="0"/>
              </a:rPr>
              <a:t>Weather the Weather</a:t>
            </a:r>
            <a:endParaRPr lang="en-US" sz="8800" dirty="0">
              <a:solidFill>
                <a:schemeClr val="bg1"/>
              </a:solidFill>
              <a:effectLst>
                <a:glow rad="177800">
                  <a:schemeClr val="accent4">
                    <a:lumMod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624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878"/>
            <a:ext cx="17556164" cy="9865254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081" y="19878"/>
            <a:ext cx="10683082" cy="9855960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Who has seen the wind?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Neither I nor you;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But when the leaves hang trembling,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The wind is passing through.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83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"/>
            <a:ext cx="17556163" cy="9875342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55960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Through the night, flashing in sight,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Running and racing, the storm takes flight.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Through the night, flashing in sight,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Dashing and crashing till morning light.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"/>
            <a:ext cx="17556163" cy="9875342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55960"/>
          </a:xfrm>
        </p:spPr>
        <p:txBody>
          <a:bodyPr anchor="ctr">
            <a:normAutofit/>
          </a:bodyPr>
          <a:lstStyle/>
          <a:p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Thunder!  ***		***</a:t>
            </a:r>
            <a:b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i="1" dirty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	</a:t>
            </a: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	  ***</a:t>
            </a:r>
            <a:b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Lightning!  *	   *</a:t>
            </a:r>
            <a:b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i="1" dirty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	</a:t>
            </a: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	    *</a:t>
            </a:r>
            <a:b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i="1" dirty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Thunder!  ***		***</a:t>
            </a:r>
            <a:br>
              <a:rPr lang="en-US" sz="6600" i="1" dirty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i="1" dirty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		  </a:t>
            </a: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***</a:t>
            </a:r>
            <a:b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Strike with power</a:t>
            </a: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/>
            </a:r>
            <a:b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endParaRPr lang="en-US" sz="6600" i="1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"/>
            <a:ext cx="17556163" cy="9875342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55960"/>
          </a:xfrm>
        </p:spPr>
        <p:txBody>
          <a:bodyPr anchor="ctr">
            <a:normAutofit/>
          </a:bodyPr>
          <a:lstStyle/>
          <a:p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Thunder!  ***		***</a:t>
            </a:r>
            <a:b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i="1" dirty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	</a:t>
            </a: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	  ***</a:t>
            </a:r>
            <a:b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Lightning!  *	   *</a:t>
            </a:r>
            <a:b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i="1" dirty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	</a:t>
            </a: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	    *</a:t>
            </a:r>
            <a:b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i="1" dirty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Thunder!  ***		***</a:t>
            </a:r>
            <a:br>
              <a:rPr lang="en-US" sz="6600" i="1" dirty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i="1" dirty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		  </a:t>
            </a: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***</a:t>
            </a:r>
            <a:b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Comes the storm.</a:t>
            </a: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/>
            </a:r>
            <a:b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endParaRPr lang="en-US" sz="6600" i="1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6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"/>
            <a:ext cx="17556163" cy="9875342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55960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Restless, and relentless 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Comes the tempest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In a galloping furry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/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i="1" dirty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4</a:t>
            </a: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 x’s</a:t>
            </a:r>
            <a:r>
              <a:rPr lang="en-US" sz="6600" dirty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/>
            </a:r>
            <a:br>
              <a:rPr lang="en-US" sz="6600" dirty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(6</a:t>
            </a:r>
            <a:r>
              <a:rPr lang="en-US" sz="6600" i="1" baseline="300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</a:t>
            </a: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, add 5</a:t>
            </a:r>
            <a:r>
              <a:rPr lang="en-US" sz="6600" i="1" baseline="300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</a:t>
            </a: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, add 4</a:t>
            </a:r>
            <a:r>
              <a:rPr lang="en-US" sz="6600" i="1" baseline="300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</a:t>
            </a: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, +1 time)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63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"/>
            <a:ext cx="17556163" cy="9875342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55960"/>
          </a:xfrm>
        </p:spPr>
        <p:txBody>
          <a:bodyPr anchor="ctr">
            <a:normAutofit/>
          </a:bodyPr>
          <a:lstStyle/>
          <a:p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(Solo) 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Hear in the distance a rumbling roar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Gathering on the horizon.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Towering nimbus preparing to pour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Gathering on the horizon.</a:t>
            </a:r>
            <a:endParaRPr lang="en-US" sz="6600" i="1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4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"/>
            <a:ext cx="17556163" cy="9875342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55960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Winds blow, shaking the elements,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Winds blow…………………………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/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Clouds roll over the sky.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Clouds roll……………..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/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Rains flow, washing the earth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Rains flow………………….... 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/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As the storm rages on the horizon.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1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"/>
            <a:ext cx="17556163" cy="9875342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55960"/>
          </a:xfrm>
        </p:spPr>
        <p:txBody>
          <a:bodyPr anchor="ctr">
            <a:normAutofit/>
          </a:bodyPr>
          <a:lstStyle/>
          <a:p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(Round) 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Through the night, flashing in sight,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Running and racing, the storm takes flight.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Through the night, flashing in sight,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Dashing and crashing till morning light.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85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"/>
            <a:ext cx="17556163" cy="9875342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55960"/>
          </a:xfrm>
        </p:spPr>
        <p:txBody>
          <a:bodyPr anchor="ctr">
            <a:normAutofit/>
          </a:bodyPr>
          <a:lstStyle/>
          <a:p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Thunder!  ***		***</a:t>
            </a:r>
            <a:b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i="1" dirty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	</a:t>
            </a: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	  ***</a:t>
            </a:r>
            <a:b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Lightning!  *	   *</a:t>
            </a:r>
            <a:b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i="1" dirty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	</a:t>
            </a: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	    *</a:t>
            </a:r>
            <a:b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i="1" dirty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Thunder!  ***		***</a:t>
            </a:r>
            <a:br>
              <a:rPr lang="en-US" sz="6600" i="1" dirty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i="1" dirty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		  </a:t>
            </a: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***</a:t>
            </a:r>
            <a:b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Strike with power</a:t>
            </a: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/>
            </a:r>
            <a:b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endParaRPr lang="en-US" sz="6600" i="1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61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"/>
            <a:ext cx="17556163" cy="9875342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55960"/>
          </a:xfrm>
        </p:spPr>
        <p:txBody>
          <a:bodyPr anchor="ctr">
            <a:normAutofit/>
          </a:bodyPr>
          <a:lstStyle/>
          <a:p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Thunder!  ***		***</a:t>
            </a:r>
            <a:b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i="1" dirty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	</a:t>
            </a: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	  ***</a:t>
            </a:r>
            <a:b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Lightning!  *	   *</a:t>
            </a:r>
            <a:b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i="1" dirty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	</a:t>
            </a: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	    *</a:t>
            </a:r>
            <a:b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i="1" dirty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Thunder!  ***		***</a:t>
            </a:r>
            <a:br>
              <a:rPr lang="en-US" sz="6600" i="1" dirty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i="1" dirty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		  </a:t>
            </a: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***</a:t>
            </a:r>
            <a:b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Comes the storm.</a:t>
            </a: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/>
            </a:r>
            <a:b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endParaRPr lang="en-US" sz="6600" i="1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3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"/>
            <a:ext cx="17556163" cy="9875342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55960"/>
          </a:xfrm>
        </p:spPr>
        <p:txBody>
          <a:bodyPr anchor="ctr">
            <a:normAutofit/>
          </a:bodyPr>
          <a:lstStyle/>
          <a:p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(Round) 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Through the night, flashing in sight,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Running and racing, the storm takes flight.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Through the night, flashing in sight,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Dashing and crashing till morning light.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/>
            </a:r>
            <a:br>
              <a:rPr lang="en-US" sz="6600" dirty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Thunder!  ****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74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878"/>
            <a:ext cx="17556164" cy="9865254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081" y="19878"/>
            <a:ext cx="10683082" cy="9855960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Who has seen the wind?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Neither you nor I;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But when the trees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bow down their heads,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The wind is passing by.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7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4" name="Rectangle 13"/>
          <p:cNvSpPr/>
          <p:nvPr/>
        </p:nvSpPr>
        <p:spPr>
          <a:xfrm>
            <a:off x="877411" y="2194631"/>
            <a:ext cx="15669662" cy="1426510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9"/>
          <a:stretch/>
        </p:blipFill>
        <p:spPr>
          <a:xfrm>
            <a:off x="15081" y="0"/>
            <a:ext cx="17541082" cy="98758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42718"/>
            <a:ext cx="17556163" cy="4633119"/>
          </a:xfrm>
        </p:spPr>
        <p:txBody>
          <a:bodyPr anchor="ctr">
            <a:normAutofit/>
          </a:bodyPr>
          <a:lstStyle/>
          <a:p>
            <a:r>
              <a:rPr lang="en-US" sz="115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HelloBirdie" panose="02000603000000000000" pitchFamily="2" charset="0"/>
                <a:ea typeface="HelloBirdie" panose="02000603000000000000" pitchFamily="2" charset="0"/>
              </a:rPr>
              <a:t>Let the Sun Shine Down</a:t>
            </a:r>
            <a:endParaRPr lang="en-US" sz="115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HelloBirdie" panose="02000603000000000000" pitchFamily="2" charset="0"/>
              <a:ea typeface="HelloBirdie" panose="02000603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9"/>
          <a:stretch/>
        </p:blipFill>
        <p:spPr>
          <a:xfrm>
            <a:off x="15081" y="0"/>
            <a:ext cx="17541082" cy="9875838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55960"/>
          </a:xfrm>
        </p:spPr>
        <p:txBody>
          <a:bodyPr anchor="ctr">
            <a:normAutofit/>
          </a:bodyPr>
          <a:lstStyle/>
          <a:p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(Solo) 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May you have enough sun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To deep your heart smiling.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May you have enough rain 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So your spirit can grow.</a:t>
            </a:r>
            <a:endParaRPr lang="en-US" sz="6600" i="1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0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9"/>
          <a:stretch/>
        </p:blipFill>
        <p:spPr>
          <a:xfrm>
            <a:off x="15081" y="0"/>
            <a:ext cx="17541082" cy="9875838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55960"/>
          </a:xfrm>
        </p:spPr>
        <p:txBody>
          <a:bodyPr anchor="ctr">
            <a:normAutofit/>
          </a:bodyPr>
          <a:lstStyle/>
          <a:p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(Solo) 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May the storms that you weather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Be dim, distant memory.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Godspeed wherever you go.</a:t>
            </a:r>
            <a:endParaRPr lang="en-US" sz="6600" i="1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5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9"/>
          <a:stretch/>
        </p:blipFill>
        <p:spPr>
          <a:xfrm>
            <a:off x="15081" y="0"/>
            <a:ext cx="17541082" cy="9875838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55960"/>
          </a:xfrm>
        </p:spPr>
        <p:txBody>
          <a:bodyPr anchor="ctr">
            <a:normAutofit/>
          </a:bodyPr>
          <a:lstStyle/>
          <a:p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(Solo) 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With the wind at your back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May you walk to tomorrow.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May the sun and the moon 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Guide your way day and night.</a:t>
            </a:r>
            <a:endParaRPr lang="en-US" sz="6600" i="1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6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9"/>
          <a:stretch/>
        </p:blipFill>
        <p:spPr>
          <a:xfrm>
            <a:off x="15081" y="0"/>
            <a:ext cx="17541082" cy="9875838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55960"/>
          </a:xfrm>
        </p:spPr>
        <p:txBody>
          <a:bodyPr anchor="ctr">
            <a:normAutofit/>
          </a:bodyPr>
          <a:lstStyle/>
          <a:p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(Solo) 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Though the road may get rocky,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We look to eternity,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Trusting that God shines a light.</a:t>
            </a:r>
            <a:endParaRPr lang="en-US" sz="6600" i="1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05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9"/>
          <a:stretch/>
        </p:blipFill>
        <p:spPr>
          <a:xfrm>
            <a:off x="15081" y="0"/>
            <a:ext cx="17541082" cy="9875838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55960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Let the sun shine down.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Let the sun shine down.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Let the sunshine guide you.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Godspeed wherever, wherever you go.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8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9"/>
          <a:stretch/>
        </p:blipFill>
        <p:spPr>
          <a:xfrm>
            <a:off x="15081" y="0"/>
            <a:ext cx="17541082" cy="9875838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55960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Let the sun shine down.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Let the sun shine down.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May your journey find you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Trusting that God shines, 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That God shines a light.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1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9"/>
          <a:stretch/>
        </p:blipFill>
        <p:spPr>
          <a:xfrm>
            <a:off x="15081" y="0"/>
            <a:ext cx="17541082" cy="9875838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55960"/>
          </a:xfrm>
        </p:spPr>
        <p:txBody>
          <a:bodyPr anchor="ctr">
            <a:normAutofit/>
          </a:bodyPr>
          <a:lstStyle/>
          <a:p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…</a:t>
            </a:r>
            <a:endParaRPr lang="en-US" sz="6600" i="1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5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9"/>
          <a:stretch/>
        </p:blipFill>
        <p:spPr>
          <a:xfrm>
            <a:off x="15081" y="0"/>
            <a:ext cx="17541082" cy="9875838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55960"/>
          </a:xfrm>
        </p:spPr>
        <p:txBody>
          <a:bodyPr anchor="ctr">
            <a:normAutofit/>
          </a:bodyPr>
          <a:lstStyle/>
          <a:p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(Part 2 with solo) </a:t>
            </a:r>
            <a:b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Let the sun shine down.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Let the sun shine down.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Let the sunshine guide you.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Godspeed wherever, wherever you go.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8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9"/>
          <a:stretch/>
        </p:blipFill>
        <p:spPr>
          <a:xfrm>
            <a:off x="15081" y="0"/>
            <a:ext cx="17541082" cy="9875838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55960"/>
          </a:xfrm>
        </p:spPr>
        <p:txBody>
          <a:bodyPr anchor="ctr">
            <a:normAutofit/>
          </a:bodyPr>
          <a:lstStyle/>
          <a:p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(Part 1+2 with solo) </a:t>
            </a:r>
            <a:b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Let the sun shine down.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Let the sun shine down.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May your journey find you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Trusting that God shines,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That God shines a light.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91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878"/>
            <a:ext cx="17556164" cy="9865254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081" y="19878"/>
            <a:ext cx="10683082" cy="9855960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…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And where have you been?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Will we feel a gentle breeze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When you visit once again?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33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9"/>
          <a:stretch/>
        </p:blipFill>
        <p:spPr>
          <a:xfrm>
            <a:off x="15081" y="0"/>
            <a:ext cx="17541082" cy="9875838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55960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May the path you’ve begun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Lead you straight to the One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Who will fill up your journey with sun.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10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878"/>
            <a:ext cx="17556164" cy="9865254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081" y="19878"/>
            <a:ext cx="10683082" cy="9855960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Passing through, 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The wind is passing through.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Passing through,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The wind is passing through.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7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878"/>
            <a:ext cx="17556164" cy="9865254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081" y="19878"/>
            <a:ext cx="10683082" cy="9855960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…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Who has seen the wind?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Who has seen the wind?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Who has seen the wind?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Neither I nor you.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15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4" name="Rectangle 13"/>
          <p:cNvSpPr/>
          <p:nvPr/>
        </p:nvSpPr>
        <p:spPr>
          <a:xfrm>
            <a:off x="877411" y="2194631"/>
            <a:ext cx="15669662" cy="1426510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878"/>
            <a:ext cx="17556164" cy="98652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3681" y="19878"/>
            <a:ext cx="13502482" cy="7508841"/>
          </a:xfrm>
        </p:spPr>
        <p:txBody>
          <a:bodyPr anchor="ctr">
            <a:normAutofit/>
          </a:bodyPr>
          <a:lstStyle/>
          <a:p>
            <a:r>
              <a:rPr lang="en-US" sz="9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HelloBirdie" panose="02000603000000000000" pitchFamily="2" charset="0"/>
                <a:ea typeface="HelloBirdie" panose="02000603000000000000" pitchFamily="2" charset="0"/>
              </a:rPr>
              <a:t>Who Has Seen the Wind?</a:t>
            </a:r>
            <a:r>
              <a:rPr lang="en-US" sz="9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/>
            </a:r>
            <a:br>
              <a:rPr lang="en-US" sz="9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9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Part 2</a:t>
            </a:r>
            <a:endParaRPr lang="en-US" sz="9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2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878"/>
            <a:ext cx="17556164" cy="9865254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081" y="19878"/>
            <a:ext cx="10683082" cy="9855960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Passing through, 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The wind is passing through.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The wind is passing through.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878"/>
            <a:ext cx="17556164" cy="9865254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081" y="19878"/>
            <a:ext cx="10683082" cy="9855960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Who has seen the wind?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Neither I nor you;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But when the leaves hang trembling,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The wind is passing through.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3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878"/>
            <a:ext cx="17556164" cy="9865254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081" y="19878"/>
            <a:ext cx="10683082" cy="9855960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Oh, who has seen the wind?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Who has seen it?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When the trees 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bow down their heads,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The wind is passing by.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32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878"/>
            <a:ext cx="17556164" cy="9865254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081" y="19878"/>
            <a:ext cx="10683082" cy="9855960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Where are you going,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…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Will we feel a gentle breeze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When you visit once again?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67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4" name="Rectangle 13"/>
          <p:cNvSpPr/>
          <p:nvPr/>
        </p:nvSpPr>
        <p:spPr>
          <a:xfrm>
            <a:off x="877411" y="2194631"/>
            <a:ext cx="15669662" cy="1426510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556604" cy="9875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55960"/>
          </a:xfrm>
        </p:spPr>
        <p:txBody>
          <a:bodyPr anchor="ctr">
            <a:normAutofit/>
          </a:bodyPr>
          <a:lstStyle/>
          <a:p>
            <a:r>
              <a:rPr lang="en-US" sz="138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HelloBirdie" panose="02000603000000000000" pitchFamily="2" charset="0"/>
                <a:ea typeface="HelloBirdie" panose="02000603000000000000" pitchFamily="2" charset="0"/>
              </a:rPr>
              <a:t>Weather the Weather</a:t>
            </a:r>
            <a:endParaRPr lang="en-US" sz="138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HelloBirdie" panose="02000603000000000000" pitchFamily="2" charset="0"/>
              <a:ea typeface="HelloBirdie" panose="02000603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77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878"/>
            <a:ext cx="17556164" cy="9865254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081" y="19878"/>
            <a:ext cx="10683082" cy="9855960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Passing through, 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The wind is passing through.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The wind is passing through.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878"/>
            <a:ext cx="17556164" cy="9865254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081" y="19878"/>
            <a:ext cx="10683082" cy="9855960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Who has seen the wind?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Who has seen the wind?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…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Who has seen the wind?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Neither I nor you.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6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4" name="Rectangle 13"/>
          <p:cNvSpPr/>
          <p:nvPr/>
        </p:nvSpPr>
        <p:spPr>
          <a:xfrm>
            <a:off x="877411" y="2194631"/>
            <a:ext cx="15669662" cy="1426510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556163" cy="98758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5908641"/>
          </a:xfrm>
        </p:spPr>
        <p:txBody>
          <a:bodyPr anchor="ctr">
            <a:normAutofit/>
          </a:bodyPr>
          <a:lstStyle/>
          <a:p>
            <a:r>
              <a:rPr lang="en-US" sz="138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HelloBirdie" panose="02000603000000000000" pitchFamily="2" charset="0"/>
                <a:ea typeface="HelloBirdie" panose="02000603000000000000" pitchFamily="2" charset="0"/>
              </a:rPr>
              <a:t>Singin’ In the Rain</a:t>
            </a:r>
            <a:endParaRPr lang="en-US" sz="138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HelloBirdie" panose="02000603000000000000" pitchFamily="2" charset="0"/>
              <a:ea typeface="HelloBirdie" panose="02000603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6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4" name="Rectangle 13"/>
          <p:cNvSpPr/>
          <p:nvPr/>
        </p:nvSpPr>
        <p:spPr>
          <a:xfrm>
            <a:off x="877411" y="2194631"/>
            <a:ext cx="15669662" cy="1426510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556163" cy="98758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6594441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Doodle </a:t>
            </a:r>
            <a:r>
              <a:rPr lang="en-US" sz="6600" dirty="0" err="1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doot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 doo, doodle,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Doodle </a:t>
            </a:r>
            <a:r>
              <a:rPr lang="en-US" sz="6600" dirty="0" err="1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doot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 doo-</a:t>
            </a:r>
            <a:r>
              <a:rPr lang="en-US" sz="6600" dirty="0" err="1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dee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 doodle,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3x’s</a:t>
            </a:r>
            <a:b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Doo…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43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4" name="Rectangle 13"/>
          <p:cNvSpPr/>
          <p:nvPr/>
        </p:nvSpPr>
        <p:spPr>
          <a:xfrm>
            <a:off x="877411" y="2194631"/>
            <a:ext cx="15669662" cy="1426510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556163" cy="98758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6594441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I’m </a:t>
            </a:r>
            <a:r>
              <a:rPr lang="en-US" sz="6600" dirty="0" err="1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singin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’ in the rain,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Just </a:t>
            </a:r>
            <a:r>
              <a:rPr lang="en-US" sz="6600" dirty="0" err="1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singin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’ in the rain.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What a glorious </a:t>
            </a:r>
            <a:r>
              <a:rPr lang="en-US" sz="6600" dirty="0" err="1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feelin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’,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I’m happy again.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3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4" name="Rectangle 13"/>
          <p:cNvSpPr/>
          <p:nvPr/>
        </p:nvSpPr>
        <p:spPr>
          <a:xfrm>
            <a:off x="877411" y="2194631"/>
            <a:ext cx="15669662" cy="1426510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556163" cy="98758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6594441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I’m </a:t>
            </a:r>
            <a:r>
              <a:rPr lang="en-US" sz="6600" dirty="0" err="1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laughin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’ at clouds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So dark up above,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The sun’s in my heart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And I’m ready for love.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21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4" name="Rectangle 13"/>
          <p:cNvSpPr/>
          <p:nvPr/>
        </p:nvSpPr>
        <p:spPr>
          <a:xfrm>
            <a:off x="877411" y="2194631"/>
            <a:ext cx="15669662" cy="1426510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556163" cy="98758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6594441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Let the stormy clouds chase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Everyone from the place.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Come on with the rain,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I’ve a smile on my face.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4" name="Rectangle 13"/>
          <p:cNvSpPr/>
          <p:nvPr/>
        </p:nvSpPr>
        <p:spPr>
          <a:xfrm>
            <a:off x="877411" y="2194631"/>
            <a:ext cx="15669662" cy="1426510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556163" cy="98758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6594441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I’ll walk down the lane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With a happy refrain,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Just </a:t>
            </a:r>
            <a:r>
              <a:rPr lang="en-US" sz="6600" dirty="0" err="1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singin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’, </a:t>
            </a:r>
            <a:r>
              <a:rPr lang="en-US" sz="6600" dirty="0" err="1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singin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’ in the rain.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0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4" name="Rectangle 13"/>
          <p:cNvSpPr/>
          <p:nvPr/>
        </p:nvSpPr>
        <p:spPr>
          <a:xfrm>
            <a:off x="877411" y="2194631"/>
            <a:ext cx="15669662" cy="1426510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556163" cy="98758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6594441"/>
          </a:xfrm>
        </p:spPr>
        <p:txBody>
          <a:bodyPr anchor="ctr">
            <a:normAutofit/>
          </a:bodyPr>
          <a:lstStyle/>
          <a:p>
            <a:r>
              <a:rPr lang="en-US" sz="6600" dirty="0" err="1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Dancin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’ in the rain,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I’m </a:t>
            </a:r>
            <a:r>
              <a:rPr lang="en-US" sz="6600" dirty="0" err="1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dancin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’ in the rain.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…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I’m happy again.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49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4" name="Rectangle 13"/>
          <p:cNvSpPr/>
          <p:nvPr/>
        </p:nvSpPr>
        <p:spPr>
          <a:xfrm>
            <a:off x="877411" y="2194631"/>
            <a:ext cx="15669662" cy="1426510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556163" cy="98758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6594441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…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I’m </a:t>
            </a:r>
            <a:r>
              <a:rPr lang="en-US" sz="6600" dirty="0" err="1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singin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’ and </a:t>
            </a:r>
            <a:r>
              <a:rPr lang="en-US" sz="6600" dirty="0" err="1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dancin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’ in the rain.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55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4" name="Rectangle 13"/>
          <p:cNvSpPr/>
          <p:nvPr/>
        </p:nvSpPr>
        <p:spPr>
          <a:xfrm>
            <a:off x="877411" y="2194631"/>
            <a:ext cx="15669662" cy="1426510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556604" cy="9875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55960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Whether the weather is sunny and bright,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Whether the weather is bleak,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Whether conditions are </a:t>
            </a:r>
            <a:r>
              <a:rPr lang="en-US" sz="6600" dirty="0" err="1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gonna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 be right,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How should we plan for the week?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89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4" name="Rectangle 13"/>
          <p:cNvSpPr/>
          <p:nvPr/>
        </p:nvSpPr>
        <p:spPr>
          <a:xfrm>
            <a:off x="877411" y="2194631"/>
            <a:ext cx="15669662" cy="1426510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556163" cy="98758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6594441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…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(Round) 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I’m </a:t>
            </a:r>
            <a:r>
              <a:rPr lang="en-US" sz="6600" dirty="0" err="1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singin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’ in the rain,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Just </a:t>
            </a:r>
            <a:r>
              <a:rPr lang="en-US" sz="6600" dirty="0" err="1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singin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’ in the rain.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What a glorious </a:t>
            </a:r>
            <a:r>
              <a:rPr lang="en-US" sz="6600" dirty="0" err="1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feelin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’, I’m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** happy again.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49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4" name="Rectangle 13"/>
          <p:cNvSpPr/>
          <p:nvPr/>
        </p:nvSpPr>
        <p:spPr>
          <a:xfrm>
            <a:off x="877411" y="2194631"/>
            <a:ext cx="15669662" cy="1426510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556163" cy="98758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6594441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I’m </a:t>
            </a:r>
            <a:r>
              <a:rPr lang="en-US" sz="6600" dirty="0" err="1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laughin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’ at clouds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So dark up above,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The sun’s in my heart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And I’m ready for love.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72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4" name="Rectangle 13"/>
          <p:cNvSpPr/>
          <p:nvPr/>
        </p:nvSpPr>
        <p:spPr>
          <a:xfrm>
            <a:off x="877411" y="2194631"/>
            <a:ext cx="15669662" cy="1426510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556163" cy="98758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6594441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Let the stormy clouds chase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Everyone from the place.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Come on with the rain,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I’ve a smile on my face.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09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4" name="Rectangle 13"/>
          <p:cNvSpPr/>
          <p:nvPr/>
        </p:nvSpPr>
        <p:spPr>
          <a:xfrm>
            <a:off x="877411" y="2194631"/>
            <a:ext cx="15669662" cy="1426510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556163" cy="98758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6594441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I’ll walk down the lane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With a happy refrain,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Just </a:t>
            </a:r>
            <a:r>
              <a:rPr lang="en-US" sz="6600" dirty="0" err="1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singin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’, just </a:t>
            </a:r>
            <a:r>
              <a:rPr lang="en-US" sz="6600" dirty="0" err="1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singin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’, just </a:t>
            </a:r>
            <a:r>
              <a:rPr lang="en-US" sz="6600" dirty="0" err="1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singin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’, just </a:t>
            </a:r>
            <a:r>
              <a:rPr lang="en-US" sz="6600" dirty="0" err="1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singin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’,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In the rain.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17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4" name="Rectangle 13"/>
          <p:cNvSpPr/>
          <p:nvPr/>
        </p:nvSpPr>
        <p:spPr>
          <a:xfrm>
            <a:off x="877411" y="2194631"/>
            <a:ext cx="15669662" cy="1426510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556163" cy="98758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6594441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Doodle </a:t>
            </a:r>
            <a:r>
              <a:rPr lang="en-US" sz="6600" dirty="0" err="1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doot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 doo, doodle,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Doodle </a:t>
            </a:r>
            <a:r>
              <a:rPr lang="en-US" sz="6600" dirty="0" err="1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doot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 doo-</a:t>
            </a:r>
            <a:r>
              <a:rPr lang="en-US" sz="6600" dirty="0" err="1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dee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 doodle,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3x’s</a:t>
            </a:r>
            <a:b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Doo…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51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4" name="Rectangle 13"/>
          <p:cNvSpPr/>
          <p:nvPr/>
        </p:nvSpPr>
        <p:spPr>
          <a:xfrm>
            <a:off x="877411" y="2194631"/>
            <a:ext cx="15669662" cy="1426510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936"/>
            <a:ext cx="17556163" cy="9890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41982"/>
          </a:xfrm>
        </p:spPr>
        <p:txBody>
          <a:bodyPr anchor="ctr">
            <a:normAutofit/>
          </a:bodyPr>
          <a:lstStyle/>
          <a:p>
            <a:r>
              <a:rPr lang="en-US" sz="138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HelloBirdie" panose="02000603000000000000" pitchFamily="2" charset="0"/>
                <a:ea typeface="HelloBirdie" panose="02000603000000000000" pitchFamily="2" charset="0"/>
              </a:rPr>
              <a:t>Listen to the Rain</a:t>
            </a:r>
            <a:endParaRPr lang="en-US" sz="138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HelloBirdie" panose="02000603000000000000" pitchFamily="2" charset="0"/>
              <a:ea typeface="HelloBirdie" panose="02000603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25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936"/>
            <a:ext cx="17556163" cy="9890796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41982"/>
          </a:xfrm>
        </p:spPr>
        <p:txBody>
          <a:bodyPr anchor="ctr">
            <a:normAutofit/>
          </a:bodyPr>
          <a:lstStyle/>
          <a:p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(Whispered) 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Listen to the rain.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Listen to the rain.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…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Listen to the rain.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Listen to the rain.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Listen.</a:t>
            </a: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/>
            </a:r>
            <a:b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endParaRPr lang="en-US" sz="6600" i="1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2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936"/>
            <a:ext cx="17556163" cy="9890796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41982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It’s raining, it’s pouring.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Just the sound seems to start my spirit soaring.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And the world with its clamor and its clatter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Seems to hush with each pitter,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pitter-patter.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03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936"/>
            <a:ext cx="17556163" cy="9890796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41982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It’s raining.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Listen to the rain.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1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936"/>
            <a:ext cx="17556163" cy="9890796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41982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Hear the wind blow. Hear the thunder.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Hear my heart beating as I’m filled with wonder.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Tiny drops dancing on my window pane know,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Without rain, we would never have a rainbow.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7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4" name="Rectangle 13"/>
          <p:cNvSpPr/>
          <p:nvPr/>
        </p:nvSpPr>
        <p:spPr>
          <a:xfrm>
            <a:off x="877411" y="2194631"/>
            <a:ext cx="15669662" cy="1426510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556604" cy="9875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55960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Whether the mercury’s up at the top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Or falling to twenty below,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Whether the temperature’s hot or cold,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We’ll weather the weather, we know!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0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936"/>
            <a:ext cx="17556163" cy="9890796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41982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It’s raining.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Listen to the rain.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6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936"/>
            <a:ext cx="17556163" cy="9890796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41982"/>
          </a:xfrm>
        </p:spPr>
        <p:txBody>
          <a:bodyPr anchor="ctr">
            <a:normAutofit/>
          </a:bodyPr>
          <a:lstStyle/>
          <a:p>
            <a:r>
              <a:rPr lang="en-US" sz="6600" i="1" dirty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	</a:t>
            </a: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Drop </a:t>
            </a:r>
            <a:r>
              <a:rPr lang="en-US" sz="6600" i="1" dirty="0" err="1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drop</a:t>
            </a: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		drop </a:t>
            </a:r>
            <a:r>
              <a:rPr lang="en-US" sz="6600" i="1" dirty="0" err="1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drop</a:t>
            </a: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/>
            </a:r>
            <a:b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Drip				Drip				</a:t>
            </a:r>
            <a:b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What a * musical sound!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Even robins sing along 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o the rhythm of the rain.</a:t>
            </a:r>
            <a:endParaRPr lang="en-US" sz="6600" i="1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08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936"/>
            <a:ext cx="17556163" cy="9890796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41982"/>
          </a:xfrm>
        </p:spPr>
        <p:txBody>
          <a:bodyPr anchor="ctr">
            <a:normAutofit/>
          </a:bodyPr>
          <a:lstStyle/>
          <a:p>
            <a:r>
              <a:rPr lang="en-US" sz="6600" i="1" dirty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	</a:t>
            </a: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Drop </a:t>
            </a:r>
            <a:r>
              <a:rPr lang="en-US" sz="6600" i="1" dirty="0" err="1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drop</a:t>
            </a: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		drop </a:t>
            </a:r>
            <a:r>
              <a:rPr lang="en-US" sz="6600" i="1" dirty="0" err="1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drop</a:t>
            </a: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/>
            </a:r>
            <a:b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Drip				Drip				</a:t>
            </a:r>
            <a:b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Puddles * cover the ground.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And the marigolds all are glistening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While I’m listening to the rain.</a:t>
            </a:r>
            <a:endParaRPr lang="en-US" sz="6600" i="1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38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936"/>
            <a:ext cx="17556163" cy="9890796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41982"/>
          </a:xfrm>
        </p:spPr>
        <p:txBody>
          <a:bodyPr anchor="ctr">
            <a:normAutofit/>
          </a:bodyPr>
          <a:lstStyle/>
          <a:p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(Spoken) 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Now let’s listen,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Listen to the rain.</a:t>
            </a:r>
            <a:endParaRPr lang="en-US" sz="6600" i="1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4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936"/>
            <a:ext cx="17556163" cy="9890796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41982"/>
          </a:xfrm>
        </p:spPr>
        <p:txBody>
          <a:bodyPr anchor="ctr">
            <a:normAutofit/>
          </a:bodyPr>
          <a:lstStyle/>
          <a:p>
            <a:endParaRPr lang="en-US" sz="6600" i="1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67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936"/>
            <a:ext cx="17556163" cy="9890796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41982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It’s raining. Listen to the rain.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It’s raining. Listen to the rain.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(Whispered) 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Listen to the rain.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Listen to the rain.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** Listen.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9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4" name="Rectangle 13"/>
          <p:cNvSpPr/>
          <p:nvPr/>
        </p:nvSpPr>
        <p:spPr>
          <a:xfrm>
            <a:off x="877411" y="2194631"/>
            <a:ext cx="15669662" cy="1426510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936"/>
            <a:ext cx="17556164" cy="99345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55960"/>
          </a:xfrm>
        </p:spPr>
        <p:txBody>
          <a:bodyPr anchor="ctr">
            <a:normAutofit/>
          </a:bodyPr>
          <a:lstStyle/>
          <a:p>
            <a:r>
              <a:rPr lang="en-US" sz="199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HelloBirdie" panose="02000603000000000000" pitchFamily="2" charset="0"/>
                <a:ea typeface="HelloBirdie" panose="02000603000000000000" pitchFamily="2" charset="0"/>
              </a:rPr>
              <a:t>Cold Snap</a:t>
            </a:r>
            <a:endParaRPr lang="en-US" sz="199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HelloBirdie" panose="02000603000000000000" pitchFamily="2" charset="0"/>
              <a:ea typeface="HelloBirdie" panose="02000603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8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936"/>
            <a:ext cx="17556164" cy="9934548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41982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New frost is falling and dusting the trees.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Snowflakes are forming and lakes start to freeze.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Time to wave goodbye to fall.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Old Man Winter’s come to call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With a cold snap. *  **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With a cold snap. *  **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90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936"/>
            <a:ext cx="17556164" cy="9934548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41982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North winds are blowing and chilling the air.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Mufflers and mittens are what we all wear.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Better go and buy supplies.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Now’s the time to winterize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For a cold snap.  *  **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For a cold snap.  *  **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62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936"/>
            <a:ext cx="17556164" cy="9934548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41982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Blue lips! Red cheeks!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Stuffed nose! </a:t>
            </a:r>
            <a:r>
              <a:rPr lang="en-US" sz="6600" dirty="0" err="1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Ch-ch-ch-ch-chatt’ring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 teeth!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Sore throat! Can’t speak!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Shiver, shudder, ‘tis the season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To be </a:t>
            </a:r>
            <a:r>
              <a:rPr lang="en-US" sz="6600" dirty="0" err="1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coughin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’, to be </a:t>
            </a:r>
            <a:r>
              <a:rPr lang="en-US" sz="6600" dirty="0" err="1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sneezin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’!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4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4" name="Rectangle 13"/>
          <p:cNvSpPr/>
          <p:nvPr/>
        </p:nvSpPr>
        <p:spPr>
          <a:xfrm>
            <a:off x="877411" y="2194631"/>
            <a:ext cx="15669662" cy="1426510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556604" cy="9875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55960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Some days, it may be sunny.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Some days, it may be warm.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Some days, it isn’t funny.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Some days, it’s </a:t>
            </a:r>
            <a:r>
              <a:rPr lang="en-US" sz="6600" dirty="0" err="1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gonna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 storm!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48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936"/>
            <a:ext cx="17556164" cy="9934548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41982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…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50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936"/>
            <a:ext cx="17556164" cy="9934548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41982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Deep snow is drifting and covers the hills,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Icicles hanging beneath window sills.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Stay inside where it is warm,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Safe from nature’s bitter storm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And the cold snap.  *  **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And the cold snap.  *  **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96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936"/>
            <a:ext cx="17556164" cy="9934548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41982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And the cold snap.  *  **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And the cold snap!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err="1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Brrr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!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6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" y="-2"/>
            <a:ext cx="17548009" cy="9875839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55960"/>
          </a:xfrm>
        </p:spPr>
        <p:txBody>
          <a:bodyPr anchor="ctr">
            <a:normAutofit/>
          </a:bodyPr>
          <a:lstStyle/>
          <a:p>
            <a:r>
              <a:rPr lang="en-US" sz="138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HelloBirdie" panose="02000603000000000000" pitchFamily="2" charset="0"/>
                <a:ea typeface="HelloBirdie" panose="02000603000000000000" pitchFamily="2" charset="0"/>
              </a:rPr>
              <a:t>I Wandered Lonely </a:t>
            </a:r>
            <a:r>
              <a:rPr lang="en-US" sz="138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HelloBirdie" panose="02000603000000000000" pitchFamily="2" charset="0"/>
                <a:ea typeface="HelloBirdie" panose="02000603000000000000" pitchFamily="2" charset="0"/>
              </a:rPr>
              <a:t/>
            </a:r>
            <a:br>
              <a:rPr lang="en-US" sz="138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HelloBirdie" panose="02000603000000000000" pitchFamily="2" charset="0"/>
                <a:ea typeface="HelloBirdie" panose="02000603000000000000" pitchFamily="2" charset="0"/>
              </a:rPr>
            </a:br>
            <a:r>
              <a:rPr lang="en-US" sz="138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HelloBirdie" panose="02000603000000000000" pitchFamily="2" charset="0"/>
                <a:ea typeface="HelloBirdie" panose="02000603000000000000" pitchFamily="2" charset="0"/>
              </a:rPr>
              <a:t>As </a:t>
            </a:r>
            <a:r>
              <a:rPr lang="en-US" sz="138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HelloBirdie" panose="02000603000000000000" pitchFamily="2" charset="0"/>
                <a:ea typeface="HelloBirdie" panose="02000603000000000000" pitchFamily="2" charset="0"/>
              </a:rPr>
              <a:t>a Cloud</a:t>
            </a:r>
            <a:endParaRPr lang="en-US" sz="138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HelloBirdie" panose="02000603000000000000" pitchFamily="2" charset="0"/>
              <a:ea typeface="HelloBirdie" panose="02000603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7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" y="-2"/>
            <a:ext cx="17548009" cy="9875839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41982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I wandered lonely as a cloud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That floats on high,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O’er vales and hills,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When all at once I saw a crowd,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A host of golden daffodils;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06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" y="-2"/>
            <a:ext cx="17548009" cy="9875839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41982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Beside the lake,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Beneath the trees,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Fluttering and dancing in the breeze.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Fluttering and dancing in the breeze.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68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" y="-2"/>
            <a:ext cx="17548009" cy="9875839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41982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Continuous as the stars that shine,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And twinkle on the Milky Way,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They stretched in never-ending line,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Along the margin of the bay.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3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" y="-2"/>
            <a:ext cx="17548009" cy="9875839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41982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I wandered lonely as a cloud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That floats on high,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O’er vales and hills,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When all at once I saw a crowd 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of daffodils;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67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" y="-2"/>
            <a:ext cx="17548009" cy="9875839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41982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Ten thousand saw I at a glance,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Tossing their heads in sprightly dance,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86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" y="-2"/>
            <a:ext cx="17548009" cy="9875839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41982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I wandered lonely as a cloud,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I wandered lonely as a cloud,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I wandered lonely as a cloud,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A cloud,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Lonely as a cloud.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A cloud.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02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4" name="Rectangle 13"/>
          <p:cNvSpPr/>
          <p:nvPr/>
        </p:nvSpPr>
        <p:spPr>
          <a:xfrm>
            <a:off x="877411" y="2194631"/>
            <a:ext cx="15669662" cy="1426510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556604" cy="9875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55960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Whether the weather is mild or severe,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The meteorologists say,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That whether the weather brings rain or shine,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We’ll weather the weather today.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33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4" name="Rectangle 13"/>
          <p:cNvSpPr/>
          <p:nvPr/>
        </p:nvSpPr>
        <p:spPr>
          <a:xfrm>
            <a:off x="877411" y="2194631"/>
            <a:ext cx="15669662" cy="1426510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" y="25578"/>
            <a:ext cx="17554938" cy="98746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5375241"/>
          </a:xfrm>
        </p:spPr>
        <p:txBody>
          <a:bodyPr anchor="ctr">
            <a:normAutofit/>
          </a:bodyPr>
          <a:lstStyle/>
          <a:p>
            <a:r>
              <a:rPr lang="en-US" sz="1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HelloBirdie" panose="02000603000000000000" pitchFamily="2" charset="0"/>
                <a:ea typeface="HelloBirdie" panose="02000603000000000000" pitchFamily="2" charset="0"/>
              </a:rPr>
              <a:t>Meteor Shower</a:t>
            </a:r>
            <a:endParaRPr lang="en-US" sz="1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HelloBirdie" panose="02000603000000000000" pitchFamily="2" charset="0"/>
              <a:ea typeface="HelloBirdie" panose="02000603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62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" y="25578"/>
            <a:ext cx="17554938" cy="9874653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41982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Meteor shower!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Meteor shower!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Meteor shower!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…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The sky is falling!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9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" y="25578"/>
            <a:ext cx="17554938" cy="9874653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41982"/>
          </a:xfrm>
        </p:spPr>
        <p:txBody>
          <a:bodyPr anchor="ctr">
            <a:normAutofit/>
          </a:bodyPr>
          <a:lstStyle/>
          <a:p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(Solo)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 I’m just a grain of dust but I might appear,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Just like a streak of fire through the atmosphere.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No need to be afraid. 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I hope that you’re not annoyed.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A burning grain of dust, I’m a meteoroid!</a:t>
            </a:r>
            <a:endParaRPr lang="en-US" sz="6600" i="1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31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" y="25578"/>
            <a:ext cx="17554938" cy="9874653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41982"/>
          </a:xfrm>
        </p:spPr>
        <p:txBody>
          <a:bodyPr anchor="ctr">
            <a:normAutofit/>
          </a:bodyPr>
          <a:lstStyle/>
          <a:p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(Solo)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 </a:t>
            </a:r>
            <a:r>
              <a:rPr lang="en-US" sz="6600" dirty="0" err="1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Yo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! I’m an asteroid. Don’t mean to be rude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I’m made of iron and rock, a really cool dude!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I circle in an orbit. </a:t>
            </a:r>
            <a:r>
              <a:rPr lang="en-US" sz="6600" dirty="0" err="1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Yo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! I’m just like the earth.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Yet I’m too small to be a planet,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For whatever it’s worth!</a:t>
            </a:r>
            <a:endParaRPr lang="en-US" sz="6600" i="1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52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" y="25578"/>
            <a:ext cx="17554938" cy="9874653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41982"/>
          </a:xfrm>
        </p:spPr>
        <p:txBody>
          <a:bodyPr anchor="ctr">
            <a:normAutofit/>
          </a:bodyPr>
          <a:lstStyle/>
          <a:p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(Solo)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 Hey, I’m a comet, just a dirty ball of ice.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You just might see me once 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or you might see me twice.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My head is called a nucleus; a coma, my tail.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I orbit ‘round the sun and I leave a nice trail.</a:t>
            </a:r>
            <a:endParaRPr lang="en-US" sz="6600" i="1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4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" y="25578"/>
            <a:ext cx="17554938" cy="9874653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41982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Meteor shower!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Meteor shower!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Meteor shower!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…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The sky is falling!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6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4" name="Rectangle 13"/>
          <p:cNvSpPr/>
          <p:nvPr/>
        </p:nvSpPr>
        <p:spPr>
          <a:xfrm>
            <a:off x="877411" y="2194631"/>
            <a:ext cx="15669662" cy="1426510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" y="19877"/>
            <a:ext cx="17527227" cy="9859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55960"/>
          </a:xfrm>
        </p:spPr>
        <p:txBody>
          <a:bodyPr anchor="ctr">
            <a:normAutofit/>
          </a:bodyPr>
          <a:lstStyle/>
          <a:p>
            <a:r>
              <a:rPr lang="en-US" sz="1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HelloBirdie" panose="02000603000000000000" pitchFamily="2" charset="0"/>
                <a:ea typeface="HelloBirdie" panose="02000603000000000000" pitchFamily="2" charset="0"/>
              </a:rPr>
              <a:t>Thunder</a:t>
            </a:r>
            <a:r>
              <a:rPr lang="en-US" sz="9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/>
            </a:r>
            <a:br>
              <a:rPr lang="en-US" sz="9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9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Part 1</a:t>
            </a:r>
            <a:endParaRPr lang="en-US" sz="9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" y="19877"/>
            <a:ext cx="17527227" cy="9859065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41982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Do you hear the thunder,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thunder, thunder?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Does it ever make you wonder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What’s going on?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Rumbling tumbling,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Grumbling all over town.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90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" y="19877"/>
            <a:ext cx="17527227" cy="9859065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718641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Do you hear the thunder,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thunder, thunder?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Does it ever make you wonder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What’s going on?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Rumbling tumbling,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Grumbling all over town.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24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" y="19877"/>
            <a:ext cx="17527227" cy="9859065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41982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…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Climb back under the covers.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The noise is keeping me awake!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53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4" name="Rectangle 13"/>
          <p:cNvSpPr/>
          <p:nvPr/>
        </p:nvSpPr>
        <p:spPr>
          <a:xfrm>
            <a:off x="877411" y="2194631"/>
            <a:ext cx="15669662" cy="1426510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556604" cy="9875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55960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Weather the weather okay.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Weather… the weather… today!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22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" y="19877"/>
            <a:ext cx="17527227" cy="9859065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41982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Do you hear the thunder,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thunder, thunder?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Does it ever make you wonder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What’s going on?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Rumbling tumbling,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Grumbling all over town.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13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" y="19877"/>
            <a:ext cx="17527227" cy="9859065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41982"/>
          </a:xfrm>
        </p:spPr>
        <p:txBody>
          <a:bodyPr anchor="ctr">
            <a:normAutofit/>
          </a:bodyPr>
          <a:lstStyle/>
          <a:p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(Spoken) 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Hear the thunder, 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thunder!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4 x’s</a:t>
            </a:r>
            <a:endParaRPr lang="en-US" sz="6600" i="1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6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" y="19877"/>
            <a:ext cx="17527227" cy="9859065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41982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…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Is it coming or going?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The sound has filled me 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with such fright!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6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" y="19877"/>
            <a:ext cx="17527227" cy="9859065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41982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Do you hear the thunder,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thunder, thunder?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Does it ever make you wonder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What’s going on?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Rumbling tumbling,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Grumbling all over town.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3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" y="19877"/>
            <a:ext cx="17527227" cy="9859065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41982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Do you hear the thunder,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thunder, thunder?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3 x’s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78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4" name="Rectangle 13"/>
          <p:cNvSpPr/>
          <p:nvPr/>
        </p:nvSpPr>
        <p:spPr>
          <a:xfrm>
            <a:off x="877411" y="2194631"/>
            <a:ext cx="15669662" cy="1426510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" y="19877"/>
            <a:ext cx="17527227" cy="9859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55960"/>
          </a:xfrm>
        </p:spPr>
        <p:txBody>
          <a:bodyPr anchor="ctr">
            <a:normAutofit/>
          </a:bodyPr>
          <a:lstStyle/>
          <a:p>
            <a:r>
              <a:rPr lang="en-US" sz="1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HelloBirdie" panose="02000603000000000000" pitchFamily="2" charset="0"/>
                <a:ea typeface="HelloBirdie" panose="02000603000000000000" pitchFamily="2" charset="0"/>
              </a:rPr>
              <a:t>Thunder</a:t>
            </a:r>
            <a:r>
              <a:rPr lang="en-US" sz="9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/>
            </a:r>
            <a:br>
              <a:rPr lang="en-US" sz="9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9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Part 2</a:t>
            </a:r>
            <a:endParaRPr lang="en-US" sz="9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85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" y="19877"/>
            <a:ext cx="17527227" cy="9859065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41982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Do you hear the thunder,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thunder, thunder?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Does it ever make you wonder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What’s going on?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Rumbling tumbling,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Grumbling all over town.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96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" y="19877"/>
            <a:ext cx="17527227" cy="9859065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41982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Do you hear the thunder?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Do you wonder</a:t>
            </a:r>
            <a:r>
              <a:rPr lang="en-US" sz="6600" dirty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 w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hat’s going on?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Rumbling tumbling,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Grumbling all over town.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86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" y="19877"/>
            <a:ext cx="17527227" cy="9859065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41982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Close and fasten the shutters.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Can’t you feel the 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whole earth shake?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…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The noise is keeping me awake!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1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" y="19877"/>
            <a:ext cx="17527227" cy="9859065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41982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Do you hear the thunder?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Do you wonder</a:t>
            </a:r>
            <a:r>
              <a:rPr lang="en-US" sz="6600" dirty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 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what’s going on?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Rumbling tumbling,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Grumbling all over town.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9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4" name="Rectangle 13"/>
          <p:cNvSpPr/>
          <p:nvPr/>
        </p:nvSpPr>
        <p:spPr>
          <a:xfrm>
            <a:off x="877411" y="2194631"/>
            <a:ext cx="15669662" cy="1426510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878"/>
            <a:ext cx="17556164" cy="98652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3681" y="19878"/>
            <a:ext cx="13502482" cy="7508841"/>
          </a:xfrm>
        </p:spPr>
        <p:txBody>
          <a:bodyPr anchor="ctr">
            <a:normAutofit/>
          </a:bodyPr>
          <a:lstStyle/>
          <a:p>
            <a:r>
              <a:rPr lang="en-US" sz="9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HelloBirdie" panose="02000603000000000000" pitchFamily="2" charset="0"/>
                <a:ea typeface="HelloBirdie" panose="02000603000000000000" pitchFamily="2" charset="0"/>
              </a:rPr>
              <a:t>Who Has Seen the Wind?</a:t>
            </a:r>
            <a:br>
              <a:rPr lang="en-US" sz="9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HelloBirdie" panose="02000603000000000000" pitchFamily="2" charset="0"/>
                <a:ea typeface="HelloBirdie" panose="02000603000000000000" pitchFamily="2" charset="0"/>
              </a:rPr>
            </a:br>
            <a:r>
              <a:rPr lang="en-US" sz="9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Part 1</a:t>
            </a:r>
            <a:endParaRPr lang="en-US" sz="9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9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" y="19877"/>
            <a:ext cx="17527227" cy="9859065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41982"/>
          </a:xfrm>
        </p:spPr>
        <p:txBody>
          <a:bodyPr anchor="ctr">
            <a:normAutofit/>
          </a:bodyPr>
          <a:lstStyle/>
          <a:p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(Spoken) 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Hear the thunder, 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thunder!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4 x’s</a:t>
            </a:r>
            <a:endParaRPr lang="en-US" sz="6600" i="1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7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" y="19877"/>
            <a:ext cx="17527227" cy="9859065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41982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Crashing, smashing around us.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Will it last throughout the night?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…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The sound has filled me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With such fright!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18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" y="19877"/>
            <a:ext cx="17527227" cy="9859065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41982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Do you hear the thunder?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Do you wonder what’s going on?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Rumbling, tumbling,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Grumbling all over town.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9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" y="19877"/>
            <a:ext cx="17527227" cy="9859065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41982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Do you hear the thunder?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3 x’s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54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4" name="Rectangle 13"/>
          <p:cNvSpPr/>
          <p:nvPr/>
        </p:nvSpPr>
        <p:spPr>
          <a:xfrm>
            <a:off x="877411" y="2194631"/>
            <a:ext cx="15669662" cy="1426510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" y="46360"/>
            <a:ext cx="17520301" cy="98294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55960"/>
          </a:xfrm>
        </p:spPr>
        <p:txBody>
          <a:bodyPr anchor="ctr">
            <a:normAutofit/>
          </a:bodyPr>
          <a:lstStyle/>
          <a:p>
            <a:r>
              <a:rPr lang="en-US" sz="1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HelloBirdie" panose="02000603000000000000" pitchFamily="2" charset="0"/>
                <a:ea typeface="HelloBirdie" panose="02000603000000000000" pitchFamily="2" charset="0"/>
              </a:rPr>
              <a:t>Lightning!</a:t>
            </a:r>
            <a:endParaRPr lang="en-US" sz="1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HelloBirdie" panose="02000603000000000000" pitchFamily="2" charset="0"/>
              <a:ea typeface="HelloBirdie" panose="02000603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5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" y="46360"/>
            <a:ext cx="17520301" cy="9829477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55960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Electric fingers reaching, reaching.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Skipping, darting, fleeting, fleeting.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7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" y="46360"/>
            <a:ext cx="17520301" cy="9829477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55960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Tapping on the clouds,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Rapping on their shroud of gray.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Lightning, lightning, lightning, lightning!</a:t>
            </a:r>
            <a:b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	(Lightning), (lightning),       (lightning!)</a:t>
            </a:r>
            <a:endParaRPr lang="en-US" sz="6600" i="1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78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" y="46360"/>
            <a:ext cx="17520301" cy="9829477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55960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Now the night is waking, waking.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See it sparkling, blinking, (blinking), 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Sizzling.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" y="46360"/>
            <a:ext cx="17520301" cy="9829477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55960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Oh, what a storm of energy,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Crackling now, surrounding me!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            </a:t>
            </a: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I am not afraid. I am not afraid. Lightning. </a:t>
            </a:r>
            <a:r>
              <a:rPr lang="en-US" sz="6600" i="1" dirty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/>
            </a:r>
            <a:br>
              <a:rPr lang="en-US" sz="6600" i="1" dirty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I am not afraid.           Lightning. I am not afraid. </a:t>
            </a:r>
            <a:b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Lightning!</a:t>
            </a: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   	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14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" y="46360"/>
            <a:ext cx="17520301" cy="9829477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55960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Rolling, rolling, then a flash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From cloud to cloud.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Sneaking, sneaking to the ground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Without a sound.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1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878"/>
            <a:ext cx="17556164" cy="9865254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081" y="19878"/>
            <a:ext cx="10683082" cy="9855960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Passing through, 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The wind is passing through.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Passing through,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The wind is passing through.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61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" y="46360"/>
            <a:ext cx="17520301" cy="9829477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55960"/>
          </a:xfrm>
        </p:spPr>
        <p:txBody>
          <a:bodyPr anchor="ctr">
            <a:normAutofit/>
          </a:bodyPr>
          <a:lstStyle/>
          <a:p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Then,	then, 	    then, then,</a:t>
            </a:r>
            <a:b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Then,	 then, then,</a:t>
            </a:r>
            <a:b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Then,	then,   then</a:t>
            </a:r>
            <a:b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                Then,	     then,   then</a:t>
            </a:r>
            <a:b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** BOOM!</a:t>
            </a:r>
            <a:endParaRPr lang="en-US" sz="6600" i="1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9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" y="46360"/>
            <a:ext cx="17520301" cy="9829477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55960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Electric fingers reaching, reaching.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Skipping, darting, fleeting, fleeting.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" y="46360"/>
            <a:ext cx="17520301" cy="9829477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55960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Tapping on the clouds,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Rapping on their shroud of gray.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Lightning, lightning, lightning, lightning!</a:t>
            </a:r>
            <a:b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	(Lightning), (lightning),       (lightning!)</a:t>
            </a:r>
            <a:endParaRPr lang="en-US" sz="6600" i="1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73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" y="46360"/>
            <a:ext cx="17520301" cy="9829477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55960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Now the night is waking, waking.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See it sparkling, blinking, (blinking), 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Sizzling.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43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" y="46360"/>
            <a:ext cx="17520301" cy="9829477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55960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Oh, what a storm of energy,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Crackling now, surrounding me!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            </a:t>
            </a: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I am not afraid. I am not afraid. Lightning. </a:t>
            </a:r>
            <a:r>
              <a:rPr lang="en-US" sz="6600" i="1" dirty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/>
            </a:r>
            <a:br>
              <a:rPr lang="en-US" sz="6600" i="1" dirty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I am not afraid.           Lightning. I am not afraid. </a:t>
            </a:r>
            <a:b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Lightning!</a:t>
            </a: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   	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9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" y="46360"/>
            <a:ext cx="17520301" cy="9829477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55960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Oh, reaching. </a:t>
            </a: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(Lightning, lightning)</a:t>
            </a:r>
            <a:b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Oh, fleeting. </a:t>
            </a: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(Lightning, lightning)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/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Lightning	Lightning</a:t>
            </a:r>
            <a:b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i="1" dirty="0" err="1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Lightning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80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" y="46360"/>
            <a:ext cx="17520301" cy="9829477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55960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Sparkling, blinking, sizzling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Now the night is waking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/>
            </a:r>
            <a:br>
              <a:rPr lang="en-US" sz="6600" dirty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Lightning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BOOM!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41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4" name="Rectangle 13"/>
          <p:cNvSpPr/>
          <p:nvPr/>
        </p:nvSpPr>
        <p:spPr>
          <a:xfrm>
            <a:off x="877411" y="2194631"/>
            <a:ext cx="15669662" cy="1426510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"/>
            <a:ext cx="17556163" cy="98753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55960"/>
          </a:xfrm>
        </p:spPr>
        <p:txBody>
          <a:bodyPr anchor="ctr">
            <a:normAutofit/>
          </a:bodyPr>
          <a:lstStyle/>
          <a:p>
            <a:r>
              <a:rPr lang="en-US" sz="199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HelloBirdie" panose="02000603000000000000" pitchFamily="2" charset="0"/>
                <a:ea typeface="HelloBirdie" panose="02000603000000000000" pitchFamily="2" charset="0"/>
              </a:rPr>
              <a:t>Storm</a:t>
            </a:r>
            <a:endParaRPr lang="en-US" sz="199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HelloBirdie" panose="02000603000000000000" pitchFamily="2" charset="0"/>
              <a:ea typeface="HelloBirdie" panose="02000603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85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"/>
            <a:ext cx="17556163" cy="9875342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55960"/>
          </a:xfrm>
        </p:spPr>
        <p:txBody>
          <a:bodyPr anchor="ctr">
            <a:normAutofit/>
          </a:bodyPr>
          <a:lstStyle/>
          <a:p>
            <a:r>
              <a:rPr lang="en-US" sz="6600" i="1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(Solo) </a:t>
            </a: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Hear in the distance a rumbling roar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Gathering on the horizon.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Towering nimbus preparing to pour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Gathering on the horizon.</a:t>
            </a:r>
            <a:endParaRPr lang="en-US" sz="6600" i="1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77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"/>
            <a:ext cx="17556163" cy="9875342"/>
          </a:xfrm>
          <a:prstGeom prst="rect">
            <a:avLst/>
          </a:prstGeom>
        </p:spPr>
      </p:pic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410" y="329195"/>
            <a:ext cx="15801342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414" y="41410"/>
            <a:ext cx="15801338" cy="43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" y="329196"/>
            <a:ext cx="15801340" cy="4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1"/>
          <p:cNvSpPr/>
          <p:nvPr/>
        </p:nvSpPr>
        <p:spPr>
          <a:xfrm>
            <a:off x="877411" y="0"/>
            <a:ext cx="15801340" cy="32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pic>
        <p:nvPicPr>
          <p:cNvPr id="9" name="Picture 8" descr="galleryvr038.jpg" hidden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411" y="1"/>
            <a:ext cx="15801340" cy="4231840"/>
          </a:xfrm>
          <a:prstGeom prst="rect">
            <a:avLst/>
          </a:prstGeom>
        </p:spPr>
      </p:pic>
      <p:sp>
        <p:nvSpPr>
          <p:cNvPr id="23" name="Parallelogram 22" hidden="1"/>
          <p:cNvSpPr/>
          <p:nvPr/>
        </p:nvSpPr>
        <p:spPr>
          <a:xfrm rot="10800000" flipV="1">
            <a:off x="1009089" y="219462"/>
            <a:ext cx="15406307" cy="2084899"/>
          </a:xfrm>
          <a:prstGeom prst="parallelogram">
            <a:avLst>
              <a:gd name="adj" fmla="val 72719"/>
            </a:avLst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17" name="Rectangle 16" hidden="1"/>
          <p:cNvSpPr/>
          <p:nvPr/>
        </p:nvSpPr>
        <p:spPr>
          <a:xfrm>
            <a:off x="2062512" y="329195"/>
            <a:ext cx="13167783" cy="2084899"/>
          </a:xfrm>
          <a:prstGeom prst="rect">
            <a:avLst/>
          </a:prstGeom>
          <a:gradFill flip="none" rotWithShape="1">
            <a:gsLst>
              <a:gs pos="93000">
                <a:srgbClr val="FFEFD1">
                  <a:alpha val="52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  <a:scene3d>
            <a:camera prst="orthographicFront"/>
            <a:lightRig rig="contrasting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4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78"/>
            <a:ext cx="17556163" cy="9855960"/>
          </a:xfrm>
        </p:spPr>
        <p:txBody>
          <a:bodyPr anchor="ctr">
            <a:normAutofit/>
          </a:bodyPr>
          <a:lstStyle/>
          <a:p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Winds blow, shaking the elements,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Clouds roll over the sky.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Rains flow, washing the earth </a:t>
            </a:r>
            <a:b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</a:br>
            <a:r>
              <a:rPr lang="en-US" sz="6600" dirty="0" smtClean="0">
                <a:effectLst>
                  <a:glow rad="139700">
                    <a:schemeClr val="tx1">
                      <a:alpha val="67000"/>
                    </a:schemeClr>
                  </a:glow>
                </a:effectLst>
                <a:latin typeface="Candara" pitchFamily="34" charset="0"/>
              </a:rPr>
              <a:t>As the storm rages on the horizon.</a:t>
            </a:r>
            <a:endParaRPr lang="en-US" sz="6600" dirty="0">
              <a:effectLst>
                <a:glow rad="139700">
                  <a:schemeClr val="tx1">
                    <a:alpha val="67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70773" y="8968952"/>
            <a:ext cx="1752600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7" action="ppaction://hlinksldjump"/>
              </a:rPr>
              <a:t>HOME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32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1D2E47EE99D74B878390418E36C8CC" ma:contentTypeVersion="13" ma:contentTypeDescription="Create a new document." ma:contentTypeScope="" ma:versionID="f6a9cc11ae81d3325bd333ab50fed616">
  <xsd:schema xmlns:xsd="http://www.w3.org/2001/XMLSchema" xmlns:xs="http://www.w3.org/2001/XMLSchema" xmlns:p="http://schemas.microsoft.com/office/2006/metadata/properties" xmlns:ns3="b2aedebe-28e9-4a36-bb22-041ff39d65c8" xmlns:ns4="ea988f59-d481-4764-b9e1-d041d2fb3bc7" targetNamespace="http://schemas.microsoft.com/office/2006/metadata/properties" ma:root="true" ma:fieldsID="9490456f9eb1070fb9a2040f7df1e2e2" ns3:_="" ns4:_="">
    <xsd:import namespace="b2aedebe-28e9-4a36-bb22-041ff39d65c8"/>
    <xsd:import namespace="ea988f59-d481-4764-b9e1-d041d2fb3bc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edebe-28e9-4a36-bb22-041ff39d65c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988f59-d481-4764-b9e1-d041d2fb3b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F8E53F-35BD-4BAE-AA4C-19EE58F33C0A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ea988f59-d481-4764-b9e1-d041d2fb3bc7"/>
    <ds:schemaRef ds:uri="b2aedebe-28e9-4a36-bb22-041ff39d65c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14D090B-C711-413B-8507-E6C537459C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aedebe-28e9-4a36-bb22-041ff39d65c8"/>
    <ds:schemaRef ds:uri="ea988f59-d481-4764-b9e1-d041d2fb3b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04EA3F-9D26-4C08-BB41-1879244534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11505</TotalTime>
  <Words>791</Words>
  <Application>Microsoft Office PowerPoint</Application>
  <PresentationFormat>Custom</PresentationFormat>
  <Paragraphs>239</Paragraphs>
  <Slides>121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121</vt:i4>
      </vt:variant>
    </vt:vector>
  </HeadingPairs>
  <TitlesOfParts>
    <vt:vector size="127" baseType="lpstr">
      <vt:lpstr>Arial</vt:lpstr>
      <vt:lpstr>Calibri</vt:lpstr>
      <vt:lpstr>Candara</vt:lpstr>
      <vt:lpstr>HelloBirdie</vt:lpstr>
      <vt:lpstr>Times New Roman</vt:lpstr>
      <vt:lpstr>Office Theme</vt:lpstr>
      <vt:lpstr>  Weather the Weather Who Has Seen the Wind? Part 1 Who has See the Wind? Part 2 Singin’ In the Rain Listen to the Rain Cold Snap    I Wandered Lonely As a Cloud Meteor Shower Thunder Part 1 Thunder Part 2 Lightning! Twister Storm Let the Sun Shine Down</vt:lpstr>
      <vt:lpstr>Weather the Weather</vt:lpstr>
      <vt:lpstr>Whether the weather is sunny and bright, Whether the weather is bleak, Whether conditions are gonna be right, How should we plan for the week?</vt:lpstr>
      <vt:lpstr>Whether the mercury’s up at the top Or falling to twenty below, Whether the temperature’s hot or cold, We’ll weather the weather, we know!</vt:lpstr>
      <vt:lpstr>Some days, it may be sunny. Some days, it may be warm. Some days, it isn’t funny. Some days, it’s gonna storm!</vt:lpstr>
      <vt:lpstr>Whether the weather is mild or severe, The meteorologists say, That whether the weather brings rain or shine, We’ll weather the weather today.</vt:lpstr>
      <vt:lpstr>Weather the weather okay. Weather… the weather… today!</vt:lpstr>
      <vt:lpstr>Who Has Seen the Wind? Part 1</vt:lpstr>
      <vt:lpstr>Passing through,  The wind is passing through. Passing through, The wind is passing through.</vt:lpstr>
      <vt:lpstr>Who has seen the wind? Neither I nor you; But when the leaves hang trembling, The wind is passing through.</vt:lpstr>
      <vt:lpstr>Who has seen the wind? Neither you nor I; But when the trees bow down their heads, The wind is passing by.</vt:lpstr>
      <vt:lpstr>… And where have you been? Will we feel a gentle breeze When you visit once again?</vt:lpstr>
      <vt:lpstr>Passing through,  The wind is passing through. Passing through, The wind is passing through.</vt:lpstr>
      <vt:lpstr>… Who has seen the wind? Who has seen the wind? Who has seen the wind? Neither I nor you.</vt:lpstr>
      <vt:lpstr>Who Has Seen the Wind? Part 2</vt:lpstr>
      <vt:lpstr>Passing through,  The wind is passing through. The wind is passing through.</vt:lpstr>
      <vt:lpstr>Who has seen the wind? Neither I nor you; But when the leaves hang trembling, The wind is passing through.</vt:lpstr>
      <vt:lpstr>Oh, who has seen the wind? Who has seen it? When the trees  bow down their heads, The wind is passing by.</vt:lpstr>
      <vt:lpstr>Where are you going, … Will we feel a gentle breeze When you visit once again?</vt:lpstr>
      <vt:lpstr>Passing through,  The wind is passing through. The wind is passing through.</vt:lpstr>
      <vt:lpstr>Who has seen the wind? Who has seen the wind? … Who has seen the wind? Neither I nor you.</vt:lpstr>
      <vt:lpstr>Singin’ In the Rain</vt:lpstr>
      <vt:lpstr>Doodle doot doo, doodle, Doodle doot doo-dee doodle, 3x’s Doo…</vt:lpstr>
      <vt:lpstr>I’m singin’ in the rain, Just singin’ in the rain. What a glorious feelin’, I’m happy again.</vt:lpstr>
      <vt:lpstr>I’m laughin’ at clouds So dark up above, The sun’s in my heart And I’m ready for love.</vt:lpstr>
      <vt:lpstr>Let the stormy clouds chase Everyone from the place. Come on with the rain, I’ve a smile on my face.</vt:lpstr>
      <vt:lpstr>I’ll walk down the lane With a happy refrain, Just singin’, singin’ in the rain.</vt:lpstr>
      <vt:lpstr>Dancin’ in the rain, I’m dancin’ in the rain. … I’m happy again.</vt:lpstr>
      <vt:lpstr>… I’m singin’ and dancin’ in the rain.</vt:lpstr>
      <vt:lpstr>… (Round) I’m singin’ in the rain, Just singin’ in the rain. What a glorious feelin’, I’m ** happy again.</vt:lpstr>
      <vt:lpstr>I’m laughin’ at clouds So dark up above, The sun’s in my heart And I’m ready for love.</vt:lpstr>
      <vt:lpstr>Let the stormy clouds chase Everyone from the place. Come on with the rain, I’ve a smile on my face.</vt:lpstr>
      <vt:lpstr>I’ll walk down the lane With a happy refrain, Just singin’, just singin’, just singin’, just singin’, In the rain.</vt:lpstr>
      <vt:lpstr>Doodle doot doo, doodle, Doodle doot doo-dee doodle, 3x’s Doo…</vt:lpstr>
      <vt:lpstr>Listen to the Rain</vt:lpstr>
      <vt:lpstr>(Whispered) Listen to the rain. Listen to the rain. … Listen to the rain. Listen to the rain. Listen. </vt:lpstr>
      <vt:lpstr>It’s raining, it’s pouring. Just the sound seems to start my spirit soaring. And the world with its clamor and its clatter Seems to hush with each pitter, pitter-patter.</vt:lpstr>
      <vt:lpstr>It’s raining. Listen to the rain.</vt:lpstr>
      <vt:lpstr>Hear the wind blow. Hear the thunder. Hear my heart beating as I’m filled with wonder. Tiny drops dancing on my window pane know, Without rain, we would never have a rainbow.</vt:lpstr>
      <vt:lpstr>It’s raining. Listen to the rain.</vt:lpstr>
      <vt:lpstr> Drop drop  drop drop Drip    Drip     What a * musical sound! Even robins sing along  To the rhythm of the rain.</vt:lpstr>
      <vt:lpstr> Drop drop  drop drop Drip    Drip     Puddles * cover the ground. And the marigolds all are glistening While I’m listening to the rain.</vt:lpstr>
      <vt:lpstr>(Spoken) Now let’s listen, Listen to the rain.</vt:lpstr>
      <vt:lpstr>PowerPoint Presentation</vt:lpstr>
      <vt:lpstr>It’s raining. Listen to the rain. It’s raining. Listen to the rain. (Whispered) Listen to the rain. Listen to the rain. ** Listen.</vt:lpstr>
      <vt:lpstr>Cold Snap</vt:lpstr>
      <vt:lpstr>New frost is falling and dusting the trees. Snowflakes are forming and lakes start to freeze. Time to wave goodbye to fall. Old Man Winter’s come to call With a cold snap. *  ** With a cold snap. *  **</vt:lpstr>
      <vt:lpstr>North winds are blowing and chilling the air. Mufflers and mittens are what we all wear. Better go and buy supplies. Now’s the time to winterize For a cold snap.  *  ** For a cold snap.  *  **</vt:lpstr>
      <vt:lpstr>Blue lips! Red cheeks! Stuffed nose! Ch-ch-ch-ch-chatt’ring teeth! Sore throat! Can’t speak! Shiver, shudder, ‘tis the season To be coughin’, to be sneezin’!</vt:lpstr>
      <vt:lpstr>…</vt:lpstr>
      <vt:lpstr>Deep snow is drifting and covers the hills, Icicles hanging beneath window sills. Stay inside where it is warm, Safe from nature’s bitter storm And the cold snap.  *  ** And the cold snap.  *  **</vt:lpstr>
      <vt:lpstr>And the cold snap.  *  ** And the cold snap! Brrr!</vt:lpstr>
      <vt:lpstr>I Wandered Lonely  As a Cloud</vt:lpstr>
      <vt:lpstr>I wandered lonely as a cloud That floats on high, O’er vales and hills, When all at once I saw a crowd, A host of golden daffodils;</vt:lpstr>
      <vt:lpstr>Beside the lake, Beneath the trees, Fluttering and dancing in the breeze. Fluttering and dancing in the breeze.</vt:lpstr>
      <vt:lpstr>Continuous as the stars that shine, And twinkle on the Milky Way, They stretched in never-ending line, Along the margin of the bay.</vt:lpstr>
      <vt:lpstr>I wandered lonely as a cloud That floats on high, O’er vales and hills, When all at once I saw a crowd  of daffodils;</vt:lpstr>
      <vt:lpstr>Ten thousand saw I at a glance, Tossing their heads in sprightly dance,</vt:lpstr>
      <vt:lpstr>I wandered lonely as a cloud, I wandered lonely as a cloud, I wandered lonely as a cloud, A cloud, Lonely as a cloud. A cloud.</vt:lpstr>
      <vt:lpstr>Meteor Shower</vt:lpstr>
      <vt:lpstr>Meteor shower! Meteor shower! Meteor shower! … The sky is falling!</vt:lpstr>
      <vt:lpstr>(Solo) I’m just a grain of dust but I might appear, Just like a streak of fire through the atmosphere. No need to be afraid.  I hope that you’re not annoyed. A burning grain of dust, I’m a meteoroid!</vt:lpstr>
      <vt:lpstr>(Solo) Yo! I’m an asteroid. Don’t mean to be rude I’m made of iron and rock, a really cool dude! I circle in an orbit. Yo! I’m just like the earth. Yet I’m too small to be a planet, For whatever it’s worth!</vt:lpstr>
      <vt:lpstr>(Solo) Hey, I’m a comet, just a dirty ball of ice. You just might see me once  or you might see me twice. My head is called a nucleus; a coma, my tail. I orbit ‘round the sun and I leave a nice trail.</vt:lpstr>
      <vt:lpstr>Meteor shower! Meteor shower! Meteor shower! … The sky is falling!</vt:lpstr>
      <vt:lpstr>Thunder Part 1</vt:lpstr>
      <vt:lpstr>Do you hear the thunder, thunder, thunder? Does it ever make you wonder What’s going on? Rumbling tumbling, Grumbling all over town.</vt:lpstr>
      <vt:lpstr>Do you hear the thunder, thunder, thunder? Does it ever make you wonder What’s going on? Rumbling tumbling, Grumbling all over town.</vt:lpstr>
      <vt:lpstr>… Climb back under the covers. The noise is keeping me awake!</vt:lpstr>
      <vt:lpstr>Do you hear the thunder, thunder, thunder? Does it ever make you wonder What’s going on? Rumbling tumbling, Grumbling all over town.</vt:lpstr>
      <vt:lpstr>(Spoken) Hear the thunder,  thunder! 4 x’s</vt:lpstr>
      <vt:lpstr>… Is it coming or going? The sound has filled me  with such fright!</vt:lpstr>
      <vt:lpstr>Do you hear the thunder, thunder, thunder? Does it ever make you wonder What’s going on? Rumbling tumbling, Grumbling all over town.</vt:lpstr>
      <vt:lpstr>Do you hear the thunder, thunder, thunder? 3 x’s</vt:lpstr>
      <vt:lpstr>Thunder Part 2</vt:lpstr>
      <vt:lpstr>Do you hear the thunder, thunder, thunder? Does it ever make you wonder What’s going on? Rumbling tumbling, Grumbling all over town.</vt:lpstr>
      <vt:lpstr>Do you hear the thunder? Do you wonder what’s going on? Rumbling tumbling, Grumbling all over town.</vt:lpstr>
      <vt:lpstr>Close and fasten the shutters. Can’t you feel the  whole earth shake? … The noise is keeping me awake!</vt:lpstr>
      <vt:lpstr>Do you hear the thunder? Do you wonder what’s going on? Rumbling tumbling, Grumbling all over town.</vt:lpstr>
      <vt:lpstr>(Spoken) Hear the thunder,  thunder! 4 x’s</vt:lpstr>
      <vt:lpstr>Crashing, smashing around us. Will it last throughout the night? … The sound has filled me With such fright!</vt:lpstr>
      <vt:lpstr>Do you hear the thunder? Do you wonder what’s going on? Rumbling, tumbling, Grumbling all over town.</vt:lpstr>
      <vt:lpstr>Do you hear the thunder? 3 x’s</vt:lpstr>
      <vt:lpstr>Lightning!</vt:lpstr>
      <vt:lpstr>Electric fingers reaching, reaching. Skipping, darting, fleeting, fleeting.</vt:lpstr>
      <vt:lpstr>Tapping on the clouds, Rapping on their shroud of gray. Lightning, lightning, lightning, lightning!  (Lightning), (lightning),       (lightning!)</vt:lpstr>
      <vt:lpstr>Now the night is waking, waking. See it sparkling, blinking, (blinking),  Sizzling.</vt:lpstr>
      <vt:lpstr>Oh, what a storm of energy, Crackling now, surrounding me!             I am not afraid. I am not afraid. Lightning.  I am not afraid.           Lightning. I am not afraid.  Lightning!    </vt:lpstr>
      <vt:lpstr>Rolling, rolling, then a flash From cloud to cloud. Sneaking, sneaking to the ground Without a sound.</vt:lpstr>
      <vt:lpstr>Then, then,      then, then, Then,  then, then, Then, then,   then                 Then,      then,   then ** BOOM!</vt:lpstr>
      <vt:lpstr>Electric fingers reaching, reaching. Skipping, darting, fleeting, fleeting.</vt:lpstr>
      <vt:lpstr>Tapping on the clouds, Rapping on their shroud of gray. Lightning, lightning, lightning, lightning!  (Lightning), (lightning),       (lightning!)</vt:lpstr>
      <vt:lpstr>Now the night is waking, waking. See it sparkling, blinking, (blinking),  Sizzling.</vt:lpstr>
      <vt:lpstr>Oh, what a storm of energy, Crackling now, surrounding me!             I am not afraid. I am not afraid. Lightning.  I am not afraid.           Lightning. I am not afraid.  Lightning!    </vt:lpstr>
      <vt:lpstr>Oh, reaching. (Lightning, lightning) Oh, fleeting. (Lightning, lightning) Lightning Lightning Lightning</vt:lpstr>
      <vt:lpstr>Sparkling, blinking, sizzling Now the night is waking  Lightning BOOM!</vt:lpstr>
      <vt:lpstr>Storm</vt:lpstr>
      <vt:lpstr>(Solo) Hear in the distance a rumbling roar Gathering on the horizon. Towering nimbus preparing to pour Gathering on the horizon.</vt:lpstr>
      <vt:lpstr>Winds blow, shaking the elements, Clouds roll over the sky. Rains flow, washing the earth  As the storm rages on the horizon.</vt:lpstr>
      <vt:lpstr>Through the night, flashing in sight, Running and racing, the storm takes flight. Through the night, flashing in sight, Dashing and crashing till morning light.</vt:lpstr>
      <vt:lpstr>Thunder!  ***  ***     *** Lightning!  *    *       * Thunder!  ***  ***     *** Strike with power </vt:lpstr>
      <vt:lpstr>Thunder!  ***  ***     *** Lightning!  *    *       * Thunder!  ***  ***     *** Comes the storm. </vt:lpstr>
      <vt:lpstr>Restless, and relentless  Comes the tempest In a galloping furry  4 x’s (6th, add 5th, add 4th, +1 time)</vt:lpstr>
      <vt:lpstr>(Solo) Hear in the distance a rumbling roar Gathering on the horizon. Towering nimbus preparing to pour Gathering on the horizon.</vt:lpstr>
      <vt:lpstr>Winds blow, shaking the elements, Winds blow………………………… Clouds roll over the sky. Clouds roll…………….. Rains flow, washing the earth Rains flow…………………....  As the storm rages on the horizon.</vt:lpstr>
      <vt:lpstr>(Round) Through the night, flashing in sight, Running and racing, the storm takes flight. Through the night, flashing in sight, Dashing and crashing till morning light.</vt:lpstr>
      <vt:lpstr>Thunder!  ***  ***     *** Lightning!  *    *       * Thunder!  ***  ***     *** Strike with power </vt:lpstr>
      <vt:lpstr>Thunder!  ***  ***     *** Lightning!  *    *       * Thunder!  ***  ***     *** Comes the storm. </vt:lpstr>
      <vt:lpstr>(Round) Through the night, flashing in sight, Running and racing, the storm takes flight. Through the night, flashing in sight, Dashing and crashing till morning light.  Thunder!  ****</vt:lpstr>
      <vt:lpstr>Let the Sun Shine Down</vt:lpstr>
      <vt:lpstr>(Solo) May you have enough sun To deep your heart smiling. May you have enough rain  So your spirit can grow.</vt:lpstr>
      <vt:lpstr>(Solo) May the storms that you weather Be dim, distant memory. Godspeed wherever you go.</vt:lpstr>
      <vt:lpstr>(Solo) With the wind at your back May you walk to tomorrow. May the sun and the moon  Guide your way day and night.</vt:lpstr>
      <vt:lpstr>(Solo) Though the road may get rocky, We look to eternity, Trusting that God shines a light.</vt:lpstr>
      <vt:lpstr>Let the sun shine down. Let the sun shine down. Let the sunshine guide you. Godspeed wherever, wherever you go.</vt:lpstr>
      <vt:lpstr>Let the sun shine down. Let the sun shine down. May your journey find you Trusting that God shines,  That God shines a light.</vt:lpstr>
      <vt:lpstr>…</vt:lpstr>
      <vt:lpstr>(Part 2 with solo)  Let the sun shine down. Let the sun shine down. Let the sunshine guide you. Godspeed wherever, wherever you go.</vt:lpstr>
      <vt:lpstr>(Part 1+2 with solo)  Let the sun shine down. Let the sun shine down. May your journey find you Trusting that God shines, That God shines a light.</vt:lpstr>
      <vt:lpstr>May the path you’ve begun Lead you straight to the One Who will fill up your journey with sun.</vt:lpstr>
      <vt:lpstr>PowerPoint Presentation</vt:lpstr>
    </vt:vector>
  </TitlesOfParts>
  <Company>Bethel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 Shall Reign</dc:title>
  <dc:creator>scottmayer</dc:creator>
  <cp:lastModifiedBy>Katie VanderKooi</cp:lastModifiedBy>
  <cp:revision>248</cp:revision>
  <dcterms:created xsi:type="dcterms:W3CDTF">2008-06-18T19:55:53Z</dcterms:created>
  <dcterms:modified xsi:type="dcterms:W3CDTF">2019-12-25T22:42:38Z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1638570223</vt:i4>
  </property>
  <property fmtid="{D5CDD505-2E9C-101B-9397-08002B2CF9AE}" pid="3" name="_NewReviewCycle">
    <vt:lpwstr/>
  </property>
  <property fmtid="{D5CDD505-2E9C-101B-9397-08002B2CF9AE}" pid="4" name="_EmailSubject">
    <vt:lpwstr>powerpoints</vt:lpwstr>
  </property>
  <property fmtid="{D5CDD505-2E9C-101B-9397-08002B2CF9AE}" pid="5" name="_AuthorEmail">
    <vt:lpwstr>KathyChai@bethelministries.org</vt:lpwstr>
  </property>
  <property fmtid="{D5CDD505-2E9C-101B-9397-08002B2CF9AE}" pid="6" name="_AuthorEmailDisplayName">
    <vt:lpwstr>Kathy Chai</vt:lpwstr>
  </property>
  <property fmtid="{D5CDD505-2E9C-101B-9397-08002B2CF9AE}" pid="7" name="ContentTypeId">
    <vt:lpwstr>0x010100E01D2E47EE99D74B878390418E36C8CC</vt:lpwstr>
  </property>
</Properties>
</file>